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handoutMasterIdLst>
    <p:handoutMasterId r:id="rId23"/>
  </p:handoutMasterIdLst>
  <p:sldIdLst>
    <p:sldId id="342" r:id="rId2"/>
    <p:sldId id="471" r:id="rId3"/>
    <p:sldId id="458" r:id="rId4"/>
    <p:sldId id="473" r:id="rId5"/>
    <p:sldId id="474" r:id="rId6"/>
    <p:sldId id="459" r:id="rId7"/>
    <p:sldId id="487" r:id="rId8"/>
    <p:sldId id="475" r:id="rId9"/>
    <p:sldId id="462" r:id="rId10"/>
    <p:sldId id="491" r:id="rId11"/>
    <p:sldId id="478" r:id="rId12"/>
    <p:sldId id="460" r:id="rId13"/>
    <p:sldId id="477" r:id="rId14"/>
    <p:sldId id="486" r:id="rId15"/>
    <p:sldId id="488" r:id="rId16"/>
    <p:sldId id="481" r:id="rId17"/>
    <p:sldId id="484" r:id="rId18"/>
    <p:sldId id="490" r:id="rId19"/>
    <p:sldId id="489" r:id="rId20"/>
    <p:sldId id="469" r:id="rId21"/>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F8F8"/>
    <a:srgbClr val="000000"/>
    <a:srgbClr val="222A37"/>
    <a:srgbClr val="284352"/>
    <a:srgbClr val="1A6B6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5444" autoAdjust="0"/>
    <p:restoredTop sz="94660"/>
  </p:normalViewPr>
  <p:slideViewPr>
    <p:cSldViewPr snapToGrid="0">
      <p:cViewPr varScale="1">
        <p:scale>
          <a:sx n="115" d="100"/>
          <a:sy n="115" d="100"/>
        </p:scale>
        <p:origin x="198" y="246"/>
      </p:cViewPr>
      <p:guideLst/>
    </p:cSldViewPr>
  </p:slideViewPr>
  <p:notesTextViewPr>
    <p:cViewPr>
      <p:scale>
        <a:sx n="3" d="2"/>
        <a:sy n="3" d="2"/>
      </p:scale>
      <p:origin x="0" y="0"/>
    </p:cViewPr>
  </p:notesTextViewPr>
  <p:sorterViewPr>
    <p:cViewPr varScale="1">
      <p:scale>
        <a:sx n="100" d="100"/>
        <a:sy n="100" d="100"/>
      </p:scale>
      <p:origin x="0" y="-2086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00D3B64-CE6B-417C-AE78-1B00417829D1}" type="doc">
      <dgm:prSet loTypeId="urn:microsoft.com/office/officeart/2011/layout/ConvergingText" loCatId="process" qsTypeId="urn:microsoft.com/office/officeart/2005/8/quickstyle/simple1" qsCatId="simple" csTypeId="urn:microsoft.com/office/officeart/2005/8/colors/colorful2" csCatId="colorful" phldr="1"/>
      <dgm:spPr/>
      <dgm:t>
        <a:bodyPr/>
        <a:lstStyle/>
        <a:p>
          <a:endParaRPr lang="en-US"/>
        </a:p>
      </dgm:t>
    </dgm:pt>
    <dgm:pt modelId="{E2626F5D-2BE8-4DE4-ADB6-E67134104210}">
      <dgm:prSet phldrT="[Text]"/>
      <dgm:spPr/>
      <dgm:t>
        <a:bodyPr/>
        <a:lstStyle/>
        <a:p>
          <a:r>
            <a:rPr lang="en-US" dirty="0" smtClean="0"/>
            <a:t>ADAC Fellowship Program</a:t>
          </a:r>
          <a:endParaRPr lang="en-US" dirty="0"/>
        </a:p>
      </dgm:t>
    </dgm:pt>
    <dgm:pt modelId="{F3DCCDFA-5103-4D4E-8B5C-0CDF4CB2E66A}" type="parTrans" cxnId="{5F29F012-6837-4648-9100-A120C051A00D}">
      <dgm:prSet/>
      <dgm:spPr/>
      <dgm:t>
        <a:bodyPr/>
        <a:lstStyle/>
        <a:p>
          <a:endParaRPr lang="en-US"/>
        </a:p>
      </dgm:t>
    </dgm:pt>
    <dgm:pt modelId="{AD54F2E3-B5AA-47FA-8534-EDA77A694665}" type="sibTrans" cxnId="{5F29F012-6837-4648-9100-A120C051A00D}">
      <dgm:prSet/>
      <dgm:spPr/>
      <dgm:t>
        <a:bodyPr/>
        <a:lstStyle/>
        <a:p>
          <a:endParaRPr lang="en-US"/>
        </a:p>
      </dgm:t>
    </dgm:pt>
    <dgm:pt modelId="{1D34D954-037E-4642-8893-3E6ECDE3A234}">
      <dgm:prSet phldrT="[Text]" custT="1"/>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2000" b="0" dirty="0" smtClean="0">
              <a:latin typeface="Franklin Gothic Book" panose="020B0503020102020204" pitchFamily="34" charset="0"/>
            </a:rPr>
            <a:t>Workforce Development (WFD) Fellowship Program</a:t>
          </a:r>
          <a:endParaRPr lang="en-US" sz="2000" b="0" dirty="0">
            <a:latin typeface="Franklin Gothic Book" panose="020B0503020102020204" pitchFamily="34" charset="0"/>
          </a:endParaRPr>
        </a:p>
      </dgm:t>
    </dgm:pt>
    <dgm:pt modelId="{AA905633-8028-4800-A156-D695C487BE44}" type="parTrans" cxnId="{C3562977-926D-4C48-992A-2E78E4A074D9}">
      <dgm:prSet/>
      <dgm:spPr/>
      <dgm:t>
        <a:bodyPr/>
        <a:lstStyle/>
        <a:p>
          <a:endParaRPr lang="en-US"/>
        </a:p>
      </dgm:t>
    </dgm:pt>
    <dgm:pt modelId="{EE88B352-DAF3-4745-BA89-07C607E2DD0C}" type="sibTrans" cxnId="{C3562977-926D-4C48-992A-2E78E4A074D9}">
      <dgm:prSet/>
      <dgm:spPr/>
      <dgm:t>
        <a:bodyPr/>
        <a:lstStyle/>
        <a:p>
          <a:endParaRPr lang="en-US"/>
        </a:p>
      </dgm:t>
    </dgm:pt>
    <dgm:pt modelId="{C095DF1C-4AB6-4C91-8355-74558A17B1F4}">
      <dgm:prSet phldrT="[Text]" custT="1"/>
      <dgm:spPr/>
      <dgm:t>
        <a:bodyPr/>
        <a:lstStyle/>
        <a:p>
          <a:r>
            <a:rPr lang="en-US" sz="2000" b="0" dirty="0" smtClean="0">
              <a:latin typeface="Franklin Gothic Book" panose="020B0503020102020204" pitchFamily="34" charset="0"/>
            </a:rPr>
            <a:t>Integrated Minority Serving Institute (MSI)/Arctic Summer Internship Program (ASIP) </a:t>
          </a:r>
        </a:p>
      </dgm:t>
    </dgm:pt>
    <dgm:pt modelId="{E5860AF2-E2F1-4A47-89A6-7882075F6AD9}" type="parTrans" cxnId="{D504FBD2-108A-4F56-B8A0-AFC5E61FE02F}">
      <dgm:prSet/>
      <dgm:spPr/>
      <dgm:t>
        <a:bodyPr/>
        <a:lstStyle/>
        <a:p>
          <a:endParaRPr lang="en-US"/>
        </a:p>
      </dgm:t>
    </dgm:pt>
    <dgm:pt modelId="{4BE440CA-078A-49EA-A4A7-8F4141B4F29D}" type="sibTrans" cxnId="{D504FBD2-108A-4F56-B8A0-AFC5E61FE02F}">
      <dgm:prSet/>
      <dgm:spPr/>
      <dgm:t>
        <a:bodyPr/>
        <a:lstStyle/>
        <a:p>
          <a:endParaRPr lang="en-US"/>
        </a:p>
      </dgm:t>
    </dgm:pt>
    <dgm:pt modelId="{F0F12EFC-0D89-41A2-BAC9-EC88C257E693}" type="pres">
      <dgm:prSet presAssocID="{900D3B64-CE6B-417C-AE78-1B00417829D1}" presName="Name0" presStyleCnt="0">
        <dgm:presLayoutVars>
          <dgm:chMax/>
          <dgm:chPref val="1"/>
          <dgm:dir/>
          <dgm:animOne val="branch"/>
          <dgm:animLvl val="lvl"/>
          <dgm:resizeHandles/>
        </dgm:presLayoutVars>
      </dgm:prSet>
      <dgm:spPr/>
      <dgm:t>
        <a:bodyPr/>
        <a:lstStyle/>
        <a:p>
          <a:endParaRPr lang="en-US"/>
        </a:p>
      </dgm:t>
    </dgm:pt>
    <dgm:pt modelId="{55E3806B-7FEA-47C7-8E68-4D9AB197B0BB}" type="pres">
      <dgm:prSet presAssocID="{E2626F5D-2BE8-4DE4-ADB6-E67134104210}" presName="composite" presStyleCnt="0"/>
      <dgm:spPr/>
      <dgm:t>
        <a:bodyPr/>
        <a:lstStyle/>
        <a:p>
          <a:endParaRPr lang="en-US"/>
        </a:p>
      </dgm:t>
    </dgm:pt>
    <dgm:pt modelId="{F7DA372C-B0A2-490B-B2F2-3F0117F4A103}" type="pres">
      <dgm:prSet presAssocID="{E2626F5D-2BE8-4DE4-ADB6-E67134104210}" presName="ParentAccent1" presStyleLbl="alignNode1" presStyleIdx="0" presStyleCnt="27"/>
      <dgm:spPr/>
      <dgm:t>
        <a:bodyPr/>
        <a:lstStyle/>
        <a:p>
          <a:endParaRPr lang="en-US"/>
        </a:p>
      </dgm:t>
    </dgm:pt>
    <dgm:pt modelId="{DA37D3BA-A311-4C8F-BD83-77FA86F35F78}" type="pres">
      <dgm:prSet presAssocID="{E2626F5D-2BE8-4DE4-ADB6-E67134104210}" presName="ParentAccent2" presStyleLbl="alignNode1" presStyleIdx="1" presStyleCnt="27"/>
      <dgm:spPr/>
      <dgm:t>
        <a:bodyPr/>
        <a:lstStyle/>
        <a:p>
          <a:endParaRPr lang="en-US"/>
        </a:p>
      </dgm:t>
    </dgm:pt>
    <dgm:pt modelId="{EB9ABBBB-E614-453B-9D66-2EBF17B4BA8A}" type="pres">
      <dgm:prSet presAssocID="{E2626F5D-2BE8-4DE4-ADB6-E67134104210}" presName="ParentAccent3" presStyleLbl="alignNode1" presStyleIdx="2" presStyleCnt="27"/>
      <dgm:spPr/>
      <dgm:t>
        <a:bodyPr/>
        <a:lstStyle/>
        <a:p>
          <a:endParaRPr lang="en-US"/>
        </a:p>
      </dgm:t>
    </dgm:pt>
    <dgm:pt modelId="{FFDFE8ED-4018-429A-8453-CD9A984884BF}" type="pres">
      <dgm:prSet presAssocID="{E2626F5D-2BE8-4DE4-ADB6-E67134104210}" presName="ParentAccent4" presStyleLbl="alignNode1" presStyleIdx="3" presStyleCnt="27"/>
      <dgm:spPr/>
      <dgm:t>
        <a:bodyPr/>
        <a:lstStyle/>
        <a:p>
          <a:endParaRPr lang="en-US"/>
        </a:p>
      </dgm:t>
    </dgm:pt>
    <dgm:pt modelId="{F0DF099E-0CBC-4A3C-8172-54A2B57B4954}" type="pres">
      <dgm:prSet presAssocID="{E2626F5D-2BE8-4DE4-ADB6-E67134104210}" presName="ParentAccent5" presStyleLbl="alignNode1" presStyleIdx="4" presStyleCnt="27"/>
      <dgm:spPr/>
      <dgm:t>
        <a:bodyPr/>
        <a:lstStyle/>
        <a:p>
          <a:endParaRPr lang="en-US"/>
        </a:p>
      </dgm:t>
    </dgm:pt>
    <dgm:pt modelId="{6EF7F038-043B-4720-92CD-B62464D929C5}" type="pres">
      <dgm:prSet presAssocID="{E2626F5D-2BE8-4DE4-ADB6-E67134104210}" presName="ParentAccent6" presStyleLbl="alignNode1" presStyleIdx="5" presStyleCnt="27"/>
      <dgm:spPr/>
      <dgm:t>
        <a:bodyPr/>
        <a:lstStyle/>
        <a:p>
          <a:endParaRPr lang="en-US"/>
        </a:p>
      </dgm:t>
    </dgm:pt>
    <dgm:pt modelId="{62F77949-D54C-4EAB-89F6-904217F008C1}" type="pres">
      <dgm:prSet presAssocID="{E2626F5D-2BE8-4DE4-ADB6-E67134104210}" presName="ParentAccent7" presStyleLbl="alignNode1" presStyleIdx="6" presStyleCnt="27"/>
      <dgm:spPr/>
      <dgm:t>
        <a:bodyPr/>
        <a:lstStyle/>
        <a:p>
          <a:endParaRPr lang="en-US"/>
        </a:p>
      </dgm:t>
    </dgm:pt>
    <dgm:pt modelId="{A5F7EF59-589F-41C8-9BBC-E874AFF4951F}" type="pres">
      <dgm:prSet presAssocID="{E2626F5D-2BE8-4DE4-ADB6-E67134104210}" presName="ParentAccent8" presStyleLbl="alignNode1" presStyleIdx="7" presStyleCnt="27"/>
      <dgm:spPr/>
      <dgm:t>
        <a:bodyPr/>
        <a:lstStyle/>
        <a:p>
          <a:endParaRPr lang="en-US"/>
        </a:p>
      </dgm:t>
    </dgm:pt>
    <dgm:pt modelId="{2EDC83AD-9EBF-4E11-8332-B7539C7643A4}" type="pres">
      <dgm:prSet presAssocID="{E2626F5D-2BE8-4DE4-ADB6-E67134104210}" presName="ParentAccent9" presStyleLbl="alignNode1" presStyleIdx="8" presStyleCnt="27"/>
      <dgm:spPr/>
      <dgm:t>
        <a:bodyPr/>
        <a:lstStyle/>
        <a:p>
          <a:endParaRPr lang="en-US"/>
        </a:p>
      </dgm:t>
    </dgm:pt>
    <dgm:pt modelId="{F3859E70-C3DC-4FD6-B4BF-1520B29A7028}" type="pres">
      <dgm:prSet presAssocID="{E2626F5D-2BE8-4DE4-ADB6-E67134104210}" presName="ParentAccent10" presStyleLbl="alignNode1" presStyleIdx="9" presStyleCnt="27"/>
      <dgm:spPr/>
      <dgm:t>
        <a:bodyPr/>
        <a:lstStyle/>
        <a:p>
          <a:endParaRPr lang="en-US"/>
        </a:p>
      </dgm:t>
    </dgm:pt>
    <dgm:pt modelId="{1E7904BC-66A1-4336-AC30-45679D0B82C0}" type="pres">
      <dgm:prSet presAssocID="{E2626F5D-2BE8-4DE4-ADB6-E67134104210}" presName="Parent" presStyleLbl="alignNode1" presStyleIdx="10" presStyleCnt="27">
        <dgm:presLayoutVars>
          <dgm:chMax val="5"/>
          <dgm:chPref val="3"/>
          <dgm:bulletEnabled val="1"/>
        </dgm:presLayoutVars>
      </dgm:prSet>
      <dgm:spPr/>
      <dgm:t>
        <a:bodyPr/>
        <a:lstStyle/>
        <a:p>
          <a:endParaRPr lang="en-US"/>
        </a:p>
      </dgm:t>
    </dgm:pt>
    <dgm:pt modelId="{9FA250A2-F05A-42E1-AD48-6373BB9A0CF2}" type="pres">
      <dgm:prSet presAssocID="{1D34D954-037E-4642-8893-3E6ECDE3A234}" presName="Child1Accent1" presStyleLbl="alignNode1" presStyleIdx="11" presStyleCnt="27"/>
      <dgm:spPr/>
      <dgm:t>
        <a:bodyPr/>
        <a:lstStyle/>
        <a:p>
          <a:endParaRPr lang="en-US"/>
        </a:p>
      </dgm:t>
    </dgm:pt>
    <dgm:pt modelId="{CEBC0A34-8D73-47B5-B1CC-06BE0F7BF4E5}" type="pres">
      <dgm:prSet presAssocID="{1D34D954-037E-4642-8893-3E6ECDE3A234}" presName="Child1Accent2" presStyleLbl="alignNode1" presStyleIdx="12" presStyleCnt="27"/>
      <dgm:spPr/>
      <dgm:t>
        <a:bodyPr/>
        <a:lstStyle/>
        <a:p>
          <a:endParaRPr lang="en-US"/>
        </a:p>
      </dgm:t>
    </dgm:pt>
    <dgm:pt modelId="{0AEF1AB9-1F2E-48E9-B32F-6443D26EC4DA}" type="pres">
      <dgm:prSet presAssocID="{1D34D954-037E-4642-8893-3E6ECDE3A234}" presName="Child1Accent3" presStyleLbl="alignNode1" presStyleIdx="13" presStyleCnt="27"/>
      <dgm:spPr/>
      <dgm:t>
        <a:bodyPr/>
        <a:lstStyle/>
        <a:p>
          <a:endParaRPr lang="en-US"/>
        </a:p>
      </dgm:t>
    </dgm:pt>
    <dgm:pt modelId="{622C8CC2-0AF6-46E5-8C03-37467949ABF0}" type="pres">
      <dgm:prSet presAssocID="{1D34D954-037E-4642-8893-3E6ECDE3A234}" presName="Child1Accent4" presStyleLbl="alignNode1" presStyleIdx="14" presStyleCnt="27"/>
      <dgm:spPr/>
      <dgm:t>
        <a:bodyPr/>
        <a:lstStyle/>
        <a:p>
          <a:endParaRPr lang="en-US"/>
        </a:p>
      </dgm:t>
    </dgm:pt>
    <dgm:pt modelId="{0C51A8DD-DE26-4BC9-9BDF-252134B75F70}" type="pres">
      <dgm:prSet presAssocID="{1D34D954-037E-4642-8893-3E6ECDE3A234}" presName="Child1Accent5" presStyleLbl="alignNode1" presStyleIdx="15" presStyleCnt="27"/>
      <dgm:spPr/>
      <dgm:t>
        <a:bodyPr/>
        <a:lstStyle/>
        <a:p>
          <a:endParaRPr lang="en-US"/>
        </a:p>
      </dgm:t>
    </dgm:pt>
    <dgm:pt modelId="{F8EB06BB-7588-46D0-93DB-D21B7BBA9ECB}" type="pres">
      <dgm:prSet presAssocID="{1D34D954-037E-4642-8893-3E6ECDE3A234}" presName="Child1Accent6" presStyleLbl="alignNode1" presStyleIdx="16" presStyleCnt="27"/>
      <dgm:spPr/>
      <dgm:t>
        <a:bodyPr/>
        <a:lstStyle/>
        <a:p>
          <a:endParaRPr lang="en-US"/>
        </a:p>
      </dgm:t>
    </dgm:pt>
    <dgm:pt modelId="{1A62EC23-9619-4FC3-AB4C-C1D7AF78C3CC}" type="pres">
      <dgm:prSet presAssocID="{1D34D954-037E-4642-8893-3E6ECDE3A234}" presName="Child1Accent7" presStyleLbl="alignNode1" presStyleIdx="17" presStyleCnt="27"/>
      <dgm:spPr/>
      <dgm:t>
        <a:bodyPr/>
        <a:lstStyle/>
        <a:p>
          <a:endParaRPr lang="en-US"/>
        </a:p>
      </dgm:t>
    </dgm:pt>
    <dgm:pt modelId="{3C027A29-6AC5-414B-AA80-AA6F0688DE44}" type="pres">
      <dgm:prSet presAssocID="{1D34D954-037E-4642-8893-3E6ECDE3A234}" presName="Child1Accent8" presStyleLbl="alignNode1" presStyleIdx="18" presStyleCnt="27"/>
      <dgm:spPr/>
      <dgm:t>
        <a:bodyPr/>
        <a:lstStyle/>
        <a:p>
          <a:endParaRPr lang="en-US"/>
        </a:p>
      </dgm:t>
    </dgm:pt>
    <dgm:pt modelId="{AA37866F-87DA-4853-BB67-A213C1002C8A}" type="pres">
      <dgm:prSet presAssocID="{1D34D954-037E-4642-8893-3E6ECDE3A234}" presName="Child1Accent9" presStyleLbl="alignNode1" presStyleIdx="19" presStyleCnt="27"/>
      <dgm:spPr/>
      <dgm:t>
        <a:bodyPr/>
        <a:lstStyle/>
        <a:p>
          <a:endParaRPr lang="en-US"/>
        </a:p>
      </dgm:t>
    </dgm:pt>
    <dgm:pt modelId="{E8276D34-DBB9-46C4-BD8E-5183FC064964}" type="pres">
      <dgm:prSet presAssocID="{1D34D954-037E-4642-8893-3E6ECDE3A234}" presName="Child1" presStyleLbl="revTx" presStyleIdx="0" presStyleCnt="2" custLinFactNeighborX="306" custLinFactNeighborY="-9757">
        <dgm:presLayoutVars>
          <dgm:chMax/>
          <dgm:chPref val="0"/>
          <dgm:bulletEnabled val="1"/>
        </dgm:presLayoutVars>
      </dgm:prSet>
      <dgm:spPr/>
      <dgm:t>
        <a:bodyPr/>
        <a:lstStyle/>
        <a:p>
          <a:endParaRPr lang="en-US"/>
        </a:p>
      </dgm:t>
    </dgm:pt>
    <dgm:pt modelId="{D25AC1DE-41CE-4353-8688-1CC152D350D4}" type="pres">
      <dgm:prSet presAssocID="{C095DF1C-4AB6-4C91-8355-74558A17B1F4}" presName="Child2Accent1" presStyleLbl="alignNode1" presStyleIdx="20" presStyleCnt="27"/>
      <dgm:spPr/>
      <dgm:t>
        <a:bodyPr/>
        <a:lstStyle/>
        <a:p>
          <a:endParaRPr lang="en-US"/>
        </a:p>
      </dgm:t>
    </dgm:pt>
    <dgm:pt modelId="{F0891B83-B7C9-4FE7-A5F0-542915EA9BCA}" type="pres">
      <dgm:prSet presAssocID="{C095DF1C-4AB6-4C91-8355-74558A17B1F4}" presName="Child2Accent2" presStyleLbl="alignNode1" presStyleIdx="21" presStyleCnt="27"/>
      <dgm:spPr/>
      <dgm:t>
        <a:bodyPr/>
        <a:lstStyle/>
        <a:p>
          <a:endParaRPr lang="en-US"/>
        </a:p>
      </dgm:t>
    </dgm:pt>
    <dgm:pt modelId="{E9F300A2-A307-4A4D-83AE-7113568B0B37}" type="pres">
      <dgm:prSet presAssocID="{C095DF1C-4AB6-4C91-8355-74558A17B1F4}" presName="Child2Accent3" presStyleLbl="alignNode1" presStyleIdx="22" presStyleCnt="27"/>
      <dgm:spPr/>
      <dgm:t>
        <a:bodyPr/>
        <a:lstStyle/>
        <a:p>
          <a:endParaRPr lang="en-US"/>
        </a:p>
      </dgm:t>
    </dgm:pt>
    <dgm:pt modelId="{FDB7BCDC-1C71-401C-BB3C-4DB15EE284DF}" type="pres">
      <dgm:prSet presAssocID="{C095DF1C-4AB6-4C91-8355-74558A17B1F4}" presName="Child2Accent4" presStyleLbl="alignNode1" presStyleIdx="23" presStyleCnt="27"/>
      <dgm:spPr/>
      <dgm:t>
        <a:bodyPr/>
        <a:lstStyle/>
        <a:p>
          <a:endParaRPr lang="en-US"/>
        </a:p>
      </dgm:t>
    </dgm:pt>
    <dgm:pt modelId="{26E35C4F-B956-4F88-8741-3811371369F1}" type="pres">
      <dgm:prSet presAssocID="{C095DF1C-4AB6-4C91-8355-74558A17B1F4}" presName="Child2Accent5" presStyleLbl="alignNode1" presStyleIdx="24" presStyleCnt="27"/>
      <dgm:spPr/>
      <dgm:t>
        <a:bodyPr/>
        <a:lstStyle/>
        <a:p>
          <a:endParaRPr lang="en-US"/>
        </a:p>
      </dgm:t>
    </dgm:pt>
    <dgm:pt modelId="{C1D2F17E-7F7E-49A8-9410-E482BCBD7AA7}" type="pres">
      <dgm:prSet presAssocID="{C095DF1C-4AB6-4C91-8355-74558A17B1F4}" presName="Child2Accent6" presStyleLbl="alignNode1" presStyleIdx="25" presStyleCnt="27"/>
      <dgm:spPr/>
      <dgm:t>
        <a:bodyPr/>
        <a:lstStyle/>
        <a:p>
          <a:endParaRPr lang="en-US"/>
        </a:p>
      </dgm:t>
    </dgm:pt>
    <dgm:pt modelId="{DACD0E78-E66E-4D4B-B590-F8B7A7F418DF}" type="pres">
      <dgm:prSet presAssocID="{C095DF1C-4AB6-4C91-8355-74558A17B1F4}" presName="Child2Accent7" presStyleLbl="alignNode1" presStyleIdx="26" presStyleCnt="27"/>
      <dgm:spPr/>
      <dgm:t>
        <a:bodyPr/>
        <a:lstStyle/>
        <a:p>
          <a:endParaRPr lang="en-US"/>
        </a:p>
      </dgm:t>
    </dgm:pt>
    <dgm:pt modelId="{7213C4D5-E222-4A13-A045-7EB497C47275}" type="pres">
      <dgm:prSet presAssocID="{C095DF1C-4AB6-4C91-8355-74558A17B1F4}" presName="Child2" presStyleLbl="revTx" presStyleIdx="1" presStyleCnt="2">
        <dgm:presLayoutVars>
          <dgm:chMax/>
          <dgm:chPref val="0"/>
          <dgm:bulletEnabled val="1"/>
        </dgm:presLayoutVars>
      </dgm:prSet>
      <dgm:spPr/>
      <dgm:t>
        <a:bodyPr/>
        <a:lstStyle/>
        <a:p>
          <a:endParaRPr lang="en-US"/>
        </a:p>
      </dgm:t>
    </dgm:pt>
  </dgm:ptLst>
  <dgm:cxnLst>
    <dgm:cxn modelId="{D97ECDB7-9358-42E6-8008-705BC38C2B25}" type="presOf" srcId="{1D34D954-037E-4642-8893-3E6ECDE3A234}" destId="{E8276D34-DBB9-46C4-BD8E-5183FC064964}" srcOrd="0" destOrd="0" presId="urn:microsoft.com/office/officeart/2011/layout/ConvergingText"/>
    <dgm:cxn modelId="{8C56A099-AE22-4F87-A16F-C36E923D300C}" type="presOf" srcId="{900D3B64-CE6B-417C-AE78-1B00417829D1}" destId="{F0F12EFC-0D89-41A2-BAC9-EC88C257E693}" srcOrd="0" destOrd="0" presId="urn:microsoft.com/office/officeart/2011/layout/ConvergingText"/>
    <dgm:cxn modelId="{CE81D6E7-0428-4DAB-B2D3-8D8FFCB89B6C}" type="presOf" srcId="{E2626F5D-2BE8-4DE4-ADB6-E67134104210}" destId="{1E7904BC-66A1-4336-AC30-45679D0B82C0}" srcOrd="0" destOrd="0" presId="urn:microsoft.com/office/officeart/2011/layout/ConvergingText"/>
    <dgm:cxn modelId="{5F29F012-6837-4648-9100-A120C051A00D}" srcId="{900D3B64-CE6B-417C-AE78-1B00417829D1}" destId="{E2626F5D-2BE8-4DE4-ADB6-E67134104210}" srcOrd="0" destOrd="0" parTransId="{F3DCCDFA-5103-4D4E-8B5C-0CDF4CB2E66A}" sibTransId="{AD54F2E3-B5AA-47FA-8534-EDA77A694665}"/>
    <dgm:cxn modelId="{C3562977-926D-4C48-992A-2E78E4A074D9}" srcId="{E2626F5D-2BE8-4DE4-ADB6-E67134104210}" destId="{1D34D954-037E-4642-8893-3E6ECDE3A234}" srcOrd="0" destOrd="0" parTransId="{AA905633-8028-4800-A156-D695C487BE44}" sibTransId="{EE88B352-DAF3-4745-BA89-07C607E2DD0C}"/>
    <dgm:cxn modelId="{239E32CE-BF48-482F-9D35-A3785AEE9DA0}" type="presOf" srcId="{C095DF1C-4AB6-4C91-8355-74558A17B1F4}" destId="{7213C4D5-E222-4A13-A045-7EB497C47275}" srcOrd="0" destOrd="0" presId="urn:microsoft.com/office/officeart/2011/layout/ConvergingText"/>
    <dgm:cxn modelId="{D504FBD2-108A-4F56-B8A0-AFC5E61FE02F}" srcId="{E2626F5D-2BE8-4DE4-ADB6-E67134104210}" destId="{C095DF1C-4AB6-4C91-8355-74558A17B1F4}" srcOrd="1" destOrd="0" parTransId="{E5860AF2-E2F1-4A47-89A6-7882075F6AD9}" sibTransId="{4BE440CA-078A-49EA-A4A7-8F4141B4F29D}"/>
    <dgm:cxn modelId="{70603A4A-57E3-4BA8-848D-F84B8A452579}" type="presParOf" srcId="{F0F12EFC-0D89-41A2-BAC9-EC88C257E693}" destId="{55E3806B-7FEA-47C7-8E68-4D9AB197B0BB}" srcOrd="0" destOrd="0" presId="urn:microsoft.com/office/officeart/2011/layout/ConvergingText"/>
    <dgm:cxn modelId="{23BE78A0-3183-41C7-B07C-6359393D6B89}" type="presParOf" srcId="{55E3806B-7FEA-47C7-8E68-4D9AB197B0BB}" destId="{F7DA372C-B0A2-490B-B2F2-3F0117F4A103}" srcOrd="0" destOrd="0" presId="urn:microsoft.com/office/officeart/2011/layout/ConvergingText"/>
    <dgm:cxn modelId="{CCD1961F-D1DD-4CCF-AE51-5F57ECDD974C}" type="presParOf" srcId="{55E3806B-7FEA-47C7-8E68-4D9AB197B0BB}" destId="{DA37D3BA-A311-4C8F-BD83-77FA86F35F78}" srcOrd="1" destOrd="0" presId="urn:microsoft.com/office/officeart/2011/layout/ConvergingText"/>
    <dgm:cxn modelId="{1FC63ED5-6E97-4B6F-95E4-A96BCE774FAC}" type="presParOf" srcId="{55E3806B-7FEA-47C7-8E68-4D9AB197B0BB}" destId="{EB9ABBBB-E614-453B-9D66-2EBF17B4BA8A}" srcOrd="2" destOrd="0" presId="urn:microsoft.com/office/officeart/2011/layout/ConvergingText"/>
    <dgm:cxn modelId="{AC1AB56F-CFF7-4B00-BF59-E873B2532FDE}" type="presParOf" srcId="{55E3806B-7FEA-47C7-8E68-4D9AB197B0BB}" destId="{FFDFE8ED-4018-429A-8453-CD9A984884BF}" srcOrd="3" destOrd="0" presId="urn:microsoft.com/office/officeart/2011/layout/ConvergingText"/>
    <dgm:cxn modelId="{87E40120-293D-4F04-823C-0DE9C26779A6}" type="presParOf" srcId="{55E3806B-7FEA-47C7-8E68-4D9AB197B0BB}" destId="{F0DF099E-0CBC-4A3C-8172-54A2B57B4954}" srcOrd="4" destOrd="0" presId="urn:microsoft.com/office/officeart/2011/layout/ConvergingText"/>
    <dgm:cxn modelId="{82778F29-16F9-4064-8FDE-D0DDBC6C8BCC}" type="presParOf" srcId="{55E3806B-7FEA-47C7-8E68-4D9AB197B0BB}" destId="{6EF7F038-043B-4720-92CD-B62464D929C5}" srcOrd="5" destOrd="0" presId="urn:microsoft.com/office/officeart/2011/layout/ConvergingText"/>
    <dgm:cxn modelId="{65F79913-4BCF-4F16-9E4A-664E938B1442}" type="presParOf" srcId="{55E3806B-7FEA-47C7-8E68-4D9AB197B0BB}" destId="{62F77949-D54C-4EAB-89F6-904217F008C1}" srcOrd="6" destOrd="0" presId="urn:microsoft.com/office/officeart/2011/layout/ConvergingText"/>
    <dgm:cxn modelId="{EF8F7768-F5AC-4CC4-93E0-4FD1821AF05F}" type="presParOf" srcId="{55E3806B-7FEA-47C7-8E68-4D9AB197B0BB}" destId="{A5F7EF59-589F-41C8-9BBC-E874AFF4951F}" srcOrd="7" destOrd="0" presId="urn:microsoft.com/office/officeart/2011/layout/ConvergingText"/>
    <dgm:cxn modelId="{49427B32-655E-4109-BD5E-D8771784B030}" type="presParOf" srcId="{55E3806B-7FEA-47C7-8E68-4D9AB197B0BB}" destId="{2EDC83AD-9EBF-4E11-8332-B7539C7643A4}" srcOrd="8" destOrd="0" presId="urn:microsoft.com/office/officeart/2011/layout/ConvergingText"/>
    <dgm:cxn modelId="{E164E289-9136-466B-B14E-249ACF49C1B2}" type="presParOf" srcId="{55E3806B-7FEA-47C7-8E68-4D9AB197B0BB}" destId="{F3859E70-C3DC-4FD6-B4BF-1520B29A7028}" srcOrd="9" destOrd="0" presId="urn:microsoft.com/office/officeart/2011/layout/ConvergingText"/>
    <dgm:cxn modelId="{C1473CBE-1B8C-4DBE-A724-9E7984FB0263}" type="presParOf" srcId="{55E3806B-7FEA-47C7-8E68-4D9AB197B0BB}" destId="{1E7904BC-66A1-4336-AC30-45679D0B82C0}" srcOrd="10" destOrd="0" presId="urn:microsoft.com/office/officeart/2011/layout/ConvergingText"/>
    <dgm:cxn modelId="{76C846E4-FA00-4B50-88A5-704EFC106EC1}" type="presParOf" srcId="{55E3806B-7FEA-47C7-8E68-4D9AB197B0BB}" destId="{9FA250A2-F05A-42E1-AD48-6373BB9A0CF2}" srcOrd="11" destOrd="0" presId="urn:microsoft.com/office/officeart/2011/layout/ConvergingText"/>
    <dgm:cxn modelId="{5ED9E351-EF1B-4F5A-88FE-C465FE24D0D3}" type="presParOf" srcId="{55E3806B-7FEA-47C7-8E68-4D9AB197B0BB}" destId="{CEBC0A34-8D73-47B5-B1CC-06BE0F7BF4E5}" srcOrd="12" destOrd="0" presId="urn:microsoft.com/office/officeart/2011/layout/ConvergingText"/>
    <dgm:cxn modelId="{B54D6E54-BB4C-4D7C-93E9-E64B5022A4B5}" type="presParOf" srcId="{55E3806B-7FEA-47C7-8E68-4D9AB197B0BB}" destId="{0AEF1AB9-1F2E-48E9-B32F-6443D26EC4DA}" srcOrd="13" destOrd="0" presId="urn:microsoft.com/office/officeart/2011/layout/ConvergingText"/>
    <dgm:cxn modelId="{D28805D2-BE4E-4CB1-AE56-A47967FE7D0C}" type="presParOf" srcId="{55E3806B-7FEA-47C7-8E68-4D9AB197B0BB}" destId="{622C8CC2-0AF6-46E5-8C03-37467949ABF0}" srcOrd="14" destOrd="0" presId="urn:microsoft.com/office/officeart/2011/layout/ConvergingText"/>
    <dgm:cxn modelId="{3ADE5707-03A9-4602-955E-E4D62E025AD7}" type="presParOf" srcId="{55E3806B-7FEA-47C7-8E68-4D9AB197B0BB}" destId="{0C51A8DD-DE26-4BC9-9BDF-252134B75F70}" srcOrd="15" destOrd="0" presId="urn:microsoft.com/office/officeart/2011/layout/ConvergingText"/>
    <dgm:cxn modelId="{A7AB3A7D-0010-4C45-99EC-46AEFE46CBF7}" type="presParOf" srcId="{55E3806B-7FEA-47C7-8E68-4D9AB197B0BB}" destId="{F8EB06BB-7588-46D0-93DB-D21B7BBA9ECB}" srcOrd="16" destOrd="0" presId="urn:microsoft.com/office/officeart/2011/layout/ConvergingText"/>
    <dgm:cxn modelId="{79097E4D-8AA3-4B4E-8E84-3376E1097C96}" type="presParOf" srcId="{55E3806B-7FEA-47C7-8E68-4D9AB197B0BB}" destId="{1A62EC23-9619-4FC3-AB4C-C1D7AF78C3CC}" srcOrd="17" destOrd="0" presId="urn:microsoft.com/office/officeart/2011/layout/ConvergingText"/>
    <dgm:cxn modelId="{4537BDCA-FF82-4BD9-8845-D836650E90B5}" type="presParOf" srcId="{55E3806B-7FEA-47C7-8E68-4D9AB197B0BB}" destId="{3C027A29-6AC5-414B-AA80-AA6F0688DE44}" srcOrd="18" destOrd="0" presId="urn:microsoft.com/office/officeart/2011/layout/ConvergingText"/>
    <dgm:cxn modelId="{A7B310D3-1670-4C4C-A0CB-7E79354F1268}" type="presParOf" srcId="{55E3806B-7FEA-47C7-8E68-4D9AB197B0BB}" destId="{AA37866F-87DA-4853-BB67-A213C1002C8A}" srcOrd="19" destOrd="0" presId="urn:microsoft.com/office/officeart/2011/layout/ConvergingText"/>
    <dgm:cxn modelId="{DB26A523-855C-4479-9BD9-426B44D2A61D}" type="presParOf" srcId="{55E3806B-7FEA-47C7-8E68-4D9AB197B0BB}" destId="{E8276D34-DBB9-46C4-BD8E-5183FC064964}" srcOrd="20" destOrd="0" presId="urn:microsoft.com/office/officeart/2011/layout/ConvergingText"/>
    <dgm:cxn modelId="{4EC64FEC-D2F4-45E0-B68F-E6AC7D6D03F5}" type="presParOf" srcId="{55E3806B-7FEA-47C7-8E68-4D9AB197B0BB}" destId="{D25AC1DE-41CE-4353-8688-1CC152D350D4}" srcOrd="21" destOrd="0" presId="urn:microsoft.com/office/officeart/2011/layout/ConvergingText"/>
    <dgm:cxn modelId="{984170F9-86DA-41A8-B459-DFB24700E25A}" type="presParOf" srcId="{55E3806B-7FEA-47C7-8E68-4D9AB197B0BB}" destId="{F0891B83-B7C9-4FE7-A5F0-542915EA9BCA}" srcOrd="22" destOrd="0" presId="urn:microsoft.com/office/officeart/2011/layout/ConvergingText"/>
    <dgm:cxn modelId="{95B3078E-53BD-4D64-89E6-64435FDB39C7}" type="presParOf" srcId="{55E3806B-7FEA-47C7-8E68-4D9AB197B0BB}" destId="{E9F300A2-A307-4A4D-83AE-7113568B0B37}" srcOrd="23" destOrd="0" presId="urn:microsoft.com/office/officeart/2011/layout/ConvergingText"/>
    <dgm:cxn modelId="{9F410074-8957-4444-B426-FAD0943D1013}" type="presParOf" srcId="{55E3806B-7FEA-47C7-8E68-4D9AB197B0BB}" destId="{FDB7BCDC-1C71-401C-BB3C-4DB15EE284DF}" srcOrd="24" destOrd="0" presId="urn:microsoft.com/office/officeart/2011/layout/ConvergingText"/>
    <dgm:cxn modelId="{A1AEE542-A620-4C24-8B78-DBE2703595EE}" type="presParOf" srcId="{55E3806B-7FEA-47C7-8E68-4D9AB197B0BB}" destId="{26E35C4F-B956-4F88-8741-3811371369F1}" srcOrd="25" destOrd="0" presId="urn:microsoft.com/office/officeart/2011/layout/ConvergingText"/>
    <dgm:cxn modelId="{7F3EB89E-0537-4FE9-9F2A-0F5932970E7F}" type="presParOf" srcId="{55E3806B-7FEA-47C7-8E68-4D9AB197B0BB}" destId="{C1D2F17E-7F7E-49A8-9410-E482BCBD7AA7}" srcOrd="26" destOrd="0" presId="urn:microsoft.com/office/officeart/2011/layout/ConvergingText"/>
    <dgm:cxn modelId="{B34172EF-D8DE-4F71-8C31-1B4F9BA0AFDE}" type="presParOf" srcId="{55E3806B-7FEA-47C7-8E68-4D9AB197B0BB}" destId="{DACD0E78-E66E-4D4B-B590-F8B7A7F418DF}" srcOrd="27" destOrd="0" presId="urn:microsoft.com/office/officeart/2011/layout/ConvergingText"/>
    <dgm:cxn modelId="{760754D9-72C6-45D4-ABC5-E1C6B3719F24}" type="presParOf" srcId="{55E3806B-7FEA-47C7-8E68-4D9AB197B0BB}" destId="{7213C4D5-E222-4A13-A045-7EB497C47275}" srcOrd="28" destOrd="0" presId="urn:microsoft.com/office/officeart/2011/layout/ConvergingTex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A0A332F-9E9B-46DF-9B85-222CB056C452}" type="doc">
      <dgm:prSet loTypeId="urn:microsoft.com/office/officeart/2005/8/layout/equation2" loCatId="relationship" qsTypeId="urn:microsoft.com/office/officeart/2005/8/quickstyle/simple1" qsCatId="simple" csTypeId="urn:microsoft.com/office/officeart/2005/8/colors/accent2_2" csCatId="accent2" phldr="1"/>
      <dgm:spPr/>
    </dgm:pt>
    <dgm:pt modelId="{FBD014C5-DB78-421D-8129-55CFB341DED3}">
      <dgm:prSet phldrT="[Text]" custT="1"/>
      <dgm:spPr/>
      <dgm:t>
        <a:bodyPr/>
        <a:lstStyle/>
        <a:p>
          <a:r>
            <a:rPr lang="en-US" sz="1600" b="1" dirty="0" smtClean="0">
              <a:latin typeface="Franklin Gothic Book" panose="020B0503020102020204" pitchFamily="34" charset="0"/>
            </a:rPr>
            <a:t>MSI/ASIP Program</a:t>
          </a:r>
          <a:endParaRPr lang="en-US" sz="1600" b="1" dirty="0">
            <a:latin typeface="Franklin Gothic Book" panose="020B0503020102020204" pitchFamily="34" charset="0"/>
          </a:endParaRPr>
        </a:p>
      </dgm:t>
    </dgm:pt>
    <dgm:pt modelId="{69361B94-61F5-4F3D-8D8B-6DD89C481B86}" type="parTrans" cxnId="{5E3B47AC-B76B-4FE1-AB54-AF328C404D56}">
      <dgm:prSet/>
      <dgm:spPr/>
      <dgm:t>
        <a:bodyPr/>
        <a:lstStyle/>
        <a:p>
          <a:endParaRPr lang="en-US"/>
        </a:p>
      </dgm:t>
    </dgm:pt>
    <dgm:pt modelId="{6F3D072A-48A5-4054-8535-37C366710032}" type="sibTrans" cxnId="{5E3B47AC-B76B-4FE1-AB54-AF328C404D56}">
      <dgm:prSet/>
      <dgm:spPr/>
      <dgm:t>
        <a:bodyPr/>
        <a:lstStyle/>
        <a:p>
          <a:endParaRPr lang="en-US"/>
        </a:p>
      </dgm:t>
    </dgm:pt>
    <dgm:pt modelId="{E119F50F-2AF9-464D-BB76-9574A9690152}">
      <dgm:prSet phldrT="[Text]" custT="1"/>
      <dgm:spPr>
        <a:effectLst>
          <a:glow rad="508000">
            <a:schemeClr val="bg1">
              <a:lumMod val="10000"/>
              <a:lumOff val="90000"/>
              <a:alpha val="40000"/>
            </a:schemeClr>
          </a:glow>
        </a:effectLst>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200" b="1" dirty="0" smtClean="0">
              <a:latin typeface="Franklin Gothic Book" panose="020B0503020102020204" pitchFamily="34" charset="0"/>
            </a:rPr>
            <a:t>Workforce Development(WFD)</a:t>
          </a:r>
        </a:p>
        <a:p>
          <a:pPr lvl="0" defTabSz="533400">
            <a:lnSpc>
              <a:spcPct val="90000"/>
            </a:lnSpc>
            <a:spcBef>
              <a:spcPct val="0"/>
            </a:spcBef>
            <a:spcAft>
              <a:spcPct val="35000"/>
            </a:spcAft>
          </a:pPr>
          <a:r>
            <a:rPr lang="en-US" sz="1200" b="1" dirty="0" smtClean="0">
              <a:latin typeface="Franklin Gothic Book" panose="020B0503020102020204" pitchFamily="34" charset="0"/>
            </a:rPr>
            <a:t> Fellowship Program</a:t>
          </a:r>
          <a:endParaRPr lang="en-US" sz="1200" b="1" dirty="0">
            <a:latin typeface="Franklin Gothic Book" panose="020B0503020102020204" pitchFamily="34" charset="0"/>
          </a:endParaRPr>
        </a:p>
      </dgm:t>
    </dgm:pt>
    <dgm:pt modelId="{E6F9E26C-77C4-4348-A440-B714D5073717}" type="parTrans" cxnId="{07BBB620-18EC-4F14-BCF3-8DB4EF499038}">
      <dgm:prSet/>
      <dgm:spPr/>
      <dgm:t>
        <a:bodyPr/>
        <a:lstStyle/>
        <a:p>
          <a:endParaRPr lang="en-US"/>
        </a:p>
      </dgm:t>
    </dgm:pt>
    <dgm:pt modelId="{5F849E0F-8369-413C-94F3-3179B8B2C92B}" type="sibTrans" cxnId="{07BBB620-18EC-4F14-BCF3-8DB4EF499038}">
      <dgm:prSet/>
      <dgm:spPr/>
      <dgm:t>
        <a:bodyPr/>
        <a:lstStyle/>
        <a:p>
          <a:endParaRPr lang="en-US"/>
        </a:p>
      </dgm:t>
    </dgm:pt>
    <dgm:pt modelId="{B516A8BF-29BE-450C-944C-6D32A7E4B07E}">
      <dgm:prSet phldrT="[Text]"/>
      <dgm:spPr/>
      <dgm:t>
        <a:bodyPr/>
        <a:lstStyle/>
        <a:p>
          <a:r>
            <a:rPr lang="en-US" b="1" dirty="0" smtClean="0">
              <a:latin typeface="Franklin Gothic Book" panose="020B0503020102020204" pitchFamily="34" charset="0"/>
            </a:rPr>
            <a:t>ADAC Education Program</a:t>
          </a:r>
          <a:endParaRPr lang="en-US" b="1" dirty="0">
            <a:latin typeface="Franklin Gothic Book" panose="020B0503020102020204" pitchFamily="34" charset="0"/>
          </a:endParaRPr>
        </a:p>
      </dgm:t>
    </dgm:pt>
    <dgm:pt modelId="{0AD309DA-741F-4451-BBB0-F534B63EB1E2}" type="parTrans" cxnId="{A4B0F72A-E9F2-41C5-BD0C-C30FA44A3C96}">
      <dgm:prSet/>
      <dgm:spPr/>
      <dgm:t>
        <a:bodyPr/>
        <a:lstStyle/>
        <a:p>
          <a:endParaRPr lang="en-US"/>
        </a:p>
      </dgm:t>
    </dgm:pt>
    <dgm:pt modelId="{C3AF6637-01C1-49A1-A7AB-859C5CA14513}" type="sibTrans" cxnId="{A4B0F72A-E9F2-41C5-BD0C-C30FA44A3C96}">
      <dgm:prSet/>
      <dgm:spPr/>
      <dgm:t>
        <a:bodyPr/>
        <a:lstStyle/>
        <a:p>
          <a:endParaRPr lang="en-US"/>
        </a:p>
      </dgm:t>
    </dgm:pt>
    <dgm:pt modelId="{4723D2D2-E8A3-495D-AF7B-C67C51811102}" type="pres">
      <dgm:prSet presAssocID="{8A0A332F-9E9B-46DF-9B85-222CB056C452}" presName="Name0" presStyleCnt="0">
        <dgm:presLayoutVars>
          <dgm:dir/>
          <dgm:resizeHandles val="exact"/>
        </dgm:presLayoutVars>
      </dgm:prSet>
      <dgm:spPr/>
    </dgm:pt>
    <dgm:pt modelId="{5ED09F46-6600-4DA7-8E7A-7329DFD2AC6B}" type="pres">
      <dgm:prSet presAssocID="{8A0A332F-9E9B-46DF-9B85-222CB056C452}" presName="vNodes" presStyleCnt="0"/>
      <dgm:spPr/>
    </dgm:pt>
    <dgm:pt modelId="{66C98A8D-0822-41E1-8C99-7EF46CAFDD37}" type="pres">
      <dgm:prSet presAssocID="{FBD014C5-DB78-421D-8129-55CFB341DED3}" presName="node" presStyleLbl="node1" presStyleIdx="0" presStyleCnt="3" custScaleX="119529" custScaleY="123389">
        <dgm:presLayoutVars>
          <dgm:bulletEnabled val="1"/>
        </dgm:presLayoutVars>
      </dgm:prSet>
      <dgm:spPr/>
      <dgm:t>
        <a:bodyPr/>
        <a:lstStyle/>
        <a:p>
          <a:endParaRPr lang="en-US"/>
        </a:p>
      </dgm:t>
    </dgm:pt>
    <dgm:pt modelId="{7C00DBE1-D463-42B4-BC02-DDFB9BC9FC72}" type="pres">
      <dgm:prSet presAssocID="{6F3D072A-48A5-4054-8535-37C366710032}" presName="spacerT" presStyleCnt="0"/>
      <dgm:spPr/>
    </dgm:pt>
    <dgm:pt modelId="{834DE350-9FB9-4CE3-87E5-ABDB16995527}" type="pres">
      <dgm:prSet presAssocID="{6F3D072A-48A5-4054-8535-37C366710032}" presName="sibTrans" presStyleLbl="sibTrans2D1" presStyleIdx="0" presStyleCnt="2"/>
      <dgm:spPr/>
      <dgm:t>
        <a:bodyPr/>
        <a:lstStyle/>
        <a:p>
          <a:endParaRPr lang="en-US"/>
        </a:p>
      </dgm:t>
    </dgm:pt>
    <dgm:pt modelId="{E0E644D4-1EAE-4E86-BCC0-A47ED7B2A041}" type="pres">
      <dgm:prSet presAssocID="{6F3D072A-48A5-4054-8535-37C366710032}" presName="spacerB" presStyleCnt="0"/>
      <dgm:spPr/>
    </dgm:pt>
    <dgm:pt modelId="{03F6E36C-D6EC-475A-940D-36650AE7B87A}" type="pres">
      <dgm:prSet presAssocID="{E119F50F-2AF9-464D-BB76-9574A9690152}" presName="node" presStyleLbl="node1" presStyleIdx="1" presStyleCnt="3" custScaleX="123277" custScaleY="122934">
        <dgm:presLayoutVars>
          <dgm:bulletEnabled val="1"/>
        </dgm:presLayoutVars>
      </dgm:prSet>
      <dgm:spPr/>
      <dgm:t>
        <a:bodyPr/>
        <a:lstStyle/>
        <a:p>
          <a:endParaRPr lang="en-US"/>
        </a:p>
      </dgm:t>
    </dgm:pt>
    <dgm:pt modelId="{29B50C6F-3E57-4969-A76E-9E460CCE7CF8}" type="pres">
      <dgm:prSet presAssocID="{8A0A332F-9E9B-46DF-9B85-222CB056C452}" presName="sibTransLast" presStyleLbl="sibTrans2D1" presStyleIdx="1" presStyleCnt="2"/>
      <dgm:spPr/>
      <dgm:t>
        <a:bodyPr/>
        <a:lstStyle/>
        <a:p>
          <a:endParaRPr lang="en-US"/>
        </a:p>
      </dgm:t>
    </dgm:pt>
    <dgm:pt modelId="{5FC998E1-C185-4450-A1C3-7F37682FCA0E}" type="pres">
      <dgm:prSet presAssocID="{8A0A332F-9E9B-46DF-9B85-222CB056C452}" presName="connectorText" presStyleLbl="sibTrans2D1" presStyleIdx="1" presStyleCnt="2"/>
      <dgm:spPr/>
      <dgm:t>
        <a:bodyPr/>
        <a:lstStyle/>
        <a:p>
          <a:endParaRPr lang="en-US"/>
        </a:p>
      </dgm:t>
    </dgm:pt>
    <dgm:pt modelId="{32DB20CE-4B37-4106-A9CC-10E65CE422DC}" type="pres">
      <dgm:prSet presAssocID="{8A0A332F-9E9B-46DF-9B85-222CB056C452}" presName="lastNode" presStyleLbl="node1" presStyleIdx="2" presStyleCnt="3" custScaleX="72331" custScaleY="75792">
        <dgm:presLayoutVars>
          <dgm:bulletEnabled val="1"/>
        </dgm:presLayoutVars>
      </dgm:prSet>
      <dgm:spPr/>
      <dgm:t>
        <a:bodyPr/>
        <a:lstStyle/>
        <a:p>
          <a:endParaRPr lang="en-US"/>
        </a:p>
      </dgm:t>
    </dgm:pt>
  </dgm:ptLst>
  <dgm:cxnLst>
    <dgm:cxn modelId="{03B15FF0-5CBB-4437-A0D0-A2A827FDD39E}" type="presOf" srcId="{6F3D072A-48A5-4054-8535-37C366710032}" destId="{834DE350-9FB9-4CE3-87E5-ABDB16995527}" srcOrd="0" destOrd="0" presId="urn:microsoft.com/office/officeart/2005/8/layout/equation2"/>
    <dgm:cxn modelId="{E9CA3CC0-F2DA-4440-B737-37E98784DE45}" type="presOf" srcId="{FBD014C5-DB78-421D-8129-55CFB341DED3}" destId="{66C98A8D-0822-41E1-8C99-7EF46CAFDD37}" srcOrd="0" destOrd="0" presId="urn:microsoft.com/office/officeart/2005/8/layout/equation2"/>
    <dgm:cxn modelId="{525BB66D-FD9F-49B9-BBA7-3B9CB0A2262D}" type="presOf" srcId="{5F849E0F-8369-413C-94F3-3179B8B2C92B}" destId="{29B50C6F-3E57-4969-A76E-9E460CCE7CF8}" srcOrd="0" destOrd="0" presId="urn:microsoft.com/office/officeart/2005/8/layout/equation2"/>
    <dgm:cxn modelId="{A4B0F72A-E9F2-41C5-BD0C-C30FA44A3C96}" srcId="{8A0A332F-9E9B-46DF-9B85-222CB056C452}" destId="{B516A8BF-29BE-450C-944C-6D32A7E4B07E}" srcOrd="2" destOrd="0" parTransId="{0AD309DA-741F-4451-BBB0-F534B63EB1E2}" sibTransId="{C3AF6637-01C1-49A1-A7AB-859C5CA14513}"/>
    <dgm:cxn modelId="{07BBB620-18EC-4F14-BCF3-8DB4EF499038}" srcId="{8A0A332F-9E9B-46DF-9B85-222CB056C452}" destId="{E119F50F-2AF9-464D-BB76-9574A9690152}" srcOrd="1" destOrd="0" parTransId="{E6F9E26C-77C4-4348-A440-B714D5073717}" sibTransId="{5F849E0F-8369-413C-94F3-3179B8B2C92B}"/>
    <dgm:cxn modelId="{B719CDCD-A1D8-4FCD-B40F-56B5C8901297}" type="presOf" srcId="{5F849E0F-8369-413C-94F3-3179B8B2C92B}" destId="{5FC998E1-C185-4450-A1C3-7F37682FCA0E}" srcOrd="1" destOrd="0" presId="urn:microsoft.com/office/officeart/2005/8/layout/equation2"/>
    <dgm:cxn modelId="{67EECDB6-4385-4DED-A7D5-9C9CD9568578}" type="presOf" srcId="{8A0A332F-9E9B-46DF-9B85-222CB056C452}" destId="{4723D2D2-E8A3-495D-AF7B-C67C51811102}" srcOrd="0" destOrd="0" presId="urn:microsoft.com/office/officeart/2005/8/layout/equation2"/>
    <dgm:cxn modelId="{5E3B47AC-B76B-4FE1-AB54-AF328C404D56}" srcId="{8A0A332F-9E9B-46DF-9B85-222CB056C452}" destId="{FBD014C5-DB78-421D-8129-55CFB341DED3}" srcOrd="0" destOrd="0" parTransId="{69361B94-61F5-4F3D-8D8B-6DD89C481B86}" sibTransId="{6F3D072A-48A5-4054-8535-37C366710032}"/>
    <dgm:cxn modelId="{D250879B-5DBF-42B5-BD5D-1608F2E871E8}" type="presOf" srcId="{B516A8BF-29BE-450C-944C-6D32A7E4B07E}" destId="{32DB20CE-4B37-4106-A9CC-10E65CE422DC}" srcOrd="0" destOrd="0" presId="urn:microsoft.com/office/officeart/2005/8/layout/equation2"/>
    <dgm:cxn modelId="{103BD232-A8EA-4B86-9066-13E7671804AE}" type="presOf" srcId="{E119F50F-2AF9-464D-BB76-9574A9690152}" destId="{03F6E36C-D6EC-475A-940D-36650AE7B87A}" srcOrd="0" destOrd="0" presId="urn:microsoft.com/office/officeart/2005/8/layout/equation2"/>
    <dgm:cxn modelId="{9F38C29F-D09B-4DB2-B93E-DCED56E9E50C}" type="presParOf" srcId="{4723D2D2-E8A3-495D-AF7B-C67C51811102}" destId="{5ED09F46-6600-4DA7-8E7A-7329DFD2AC6B}" srcOrd="0" destOrd="0" presId="urn:microsoft.com/office/officeart/2005/8/layout/equation2"/>
    <dgm:cxn modelId="{5C4023DB-DB66-4F63-B8E7-B1201C53782A}" type="presParOf" srcId="{5ED09F46-6600-4DA7-8E7A-7329DFD2AC6B}" destId="{66C98A8D-0822-41E1-8C99-7EF46CAFDD37}" srcOrd="0" destOrd="0" presId="urn:microsoft.com/office/officeart/2005/8/layout/equation2"/>
    <dgm:cxn modelId="{B39FC404-0D4F-4BE1-9630-F77F581FFB86}" type="presParOf" srcId="{5ED09F46-6600-4DA7-8E7A-7329DFD2AC6B}" destId="{7C00DBE1-D463-42B4-BC02-DDFB9BC9FC72}" srcOrd="1" destOrd="0" presId="urn:microsoft.com/office/officeart/2005/8/layout/equation2"/>
    <dgm:cxn modelId="{41793CCF-3FDC-45EB-B2C7-2B1BD201FAA2}" type="presParOf" srcId="{5ED09F46-6600-4DA7-8E7A-7329DFD2AC6B}" destId="{834DE350-9FB9-4CE3-87E5-ABDB16995527}" srcOrd="2" destOrd="0" presId="urn:microsoft.com/office/officeart/2005/8/layout/equation2"/>
    <dgm:cxn modelId="{008442D4-855B-4251-8EE6-3333BBC3B456}" type="presParOf" srcId="{5ED09F46-6600-4DA7-8E7A-7329DFD2AC6B}" destId="{E0E644D4-1EAE-4E86-BCC0-A47ED7B2A041}" srcOrd="3" destOrd="0" presId="urn:microsoft.com/office/officeart/2005/8/layout/equation2"/>
    <dgm:cxn modelId="{BD8426C6-246F-49F9-B2D5-17485C31D0B4}" type="presParOf" srcId="{5ED09F46-6600-4DA7-8E7A-7329DFD2AC6B}" destId="{03F6E36C-D6EC-475A-940D-36650AE7B87A}" srcOrd="4" destOrd="0" presId="urn:microsoft.com/office/officeart/2005/8/layout/equation2"/>
    <dgm:cxn modelId="{983B206B-CBE7-4014-A58D-37DA42EEEC8B}" type="presParOf" srcId="{4723D2D2-E8A3-495D-AF7B-C67C51811102}" destId="{29B50C6F-3E57-4969-A76E-9E460CCE7CF8}" srcOrd="1" destOrd="0" presId="urn:microsoft.com/office/officeart/2005/8/layout/equation2"/>
    <dgm:cxn modelId="{AEDC13A0-2243-465C-BA7E-C7A610C02522}" type="presParOf" srcId="{29B50C6F-3E57-4969-A76E-9E460CCE7CF8}" destId="{5FC998E1-C185-4450-A1C3-7F37682FCA0E}" srcOrd="0" destOrd="0" presId="urn:microsoft.com/office/officeart/2005/8/layout/equation2"/>
    <dgm:cxn modelId="{F00303F1-EB9C-449A-8AB0-C6AB5BDD7BDC}" type="presParOf" srcId="{4723D2D2-E8A3-495D-AF7B-C67C51811102}" destId="{32DB20CE-4B37-4106-A9CC-10E65CE422DC}" srcOrd="2" destOrd="0" presId="urn:microsoft.com/office/officeart/2005/8/layout/equati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A0A332F-9E9B-46DF-9B85-222CB056C452}" type="doc">
      <dgm:prSet loTypeId="urn:microsoft.com/office/officeart/2005/8/layout/equation2" loCatId="relationship" qsTypeId="urn:microsoft.com/office/officeart/2005/8/quickstyle/simple1" qsCatId="simple" csTypeId="urn:microsoft.com/office/officeart/2005/8/colors/accent2_2" csCatId="accent2" phldr="1"/>
      <dgm:spPr/>
    </dgm:pt>
    <dgm:pt modelId="{FBD014C5-DB78-421D-8129-55CFB341DED3}">
      <dgm:prSet phldrT="[Text]" custT="1"/>
      <dgm:spPr>
        <a:effectLst>
          <a:glow rad="508000">
            <a:schemeClr val="bg1">
              <a:lumMod val="10000"/>
              <a:lumOff val="90000"/>
              <a:alpha val="50000"/>
            </a:schemeClr>
          </a:glow>
        </a:effectLst>
      </dgm:spPr>
      <dgm:t>
        <a:bodyPr/>
        <a:lstStyle/>
        <a:p>
          <a:r>
            <a:rPr lang="en-US" sz="1600" b="1" dirty="0" smtClean="0">
              <a:latin typeface="Franklin Gothic Book" panose="020B0503020102020204" pitchFamily="34" charset="0"/>
            </a:rPr>
            <a:t>MSI/ASIP Program</a:t>
          </a:r>
          <a:endParaRPr lang="en-US" sz="1600" b="1" dirty="0">
            <a:latin typeface="Franklin Gothic Book" panose="020B0503020102020204" pitchFamily="34" charset="0"/>
          </a:endParaRPr>
        </a:p>
      </dgm:t>
    </dgm:pt>
    <dgm:pt modelId="{69361B94-61F5-4F3D-8D8B-6DD89C481B86}" type="parTrans" cxnId="{5E3B47AC-B76B-4FE1-AB54-AF328C404D56}">
      <dgm:prSet/>
      <dgm:spPr/>
      <dgm:t>
        <a:bodyPr/>
        <a:lstStyle/>
        <a:p>
          <a:endParaRPr lang="en-US"/>
        </a:p>
      </dgm:t>
    </dgm:pt>
    <dgm:pt modelId="{6F3D072A-48A5-4054-8535-37C366710032}" type="sibTrans" cxnId="{5E3B47AC-B76B-4FE1-AB54-AF328C404D56}">
      <dgm:prSet/>
      <dgm:spPr/>
      <dgm:t>
        <a:bodyPr/>
        <a:lstStyle/>
        <a:p>
          <a:endParaRPr lang="en-US"/>
        </a:p>
      </dgm:t>
    </dgm:pt>
    <dgm:pt modelId="{E119F50F-2AF9-464D-BB76-9574A9690152}">
      <dgm:prSet phldrT="[Text]" custT="1"/>
      <dgm:spPr>
        <a:effectLst/>
      </dgm:spPr>
      <dgm:t>
        <a:bodyPr/>
        <a:lstStyle/>
        <a:p>
          <a:r>
            <a:rPr lang="en-US" sz="1200" b="1" dirty="0" smtClean="0">
              <a:latin typeface="Franklin Gothic Book" panose="020B0503020102020204" pitchFamily="34" charset="0"/>
            </a:rPr>
            <a:t>Workforce Development (WFD)</a:t>
          </a:r>
          <a:endParaRPr lang="en-US" sz="1200" b="1" dirty="0">
            <a:latin typeface="Franklin Gothic Book" panose="020B0503020102020204" pitchFamily="34" charset="0"/>
          </a:endParaRPr>
        </a:p>
      </dgm:t>
    </dgm:pt>
    <dgm:pt modelId="{E6F9E26C-77C4-4348-A440-B714D5073717}" type="parTrans" cxnId="{07BBB620-18EC-4F14-BCF3-8DB4EF499038}">
      <dgm:prSet/>
      <dgm:spPr/>
      <dgm:t>
        <a:bodyPr/>
        <a:lstStyle/>
        <a:p>
          <a:endParaRPr lang="en-US"/>
        </a:p>
      </dgm:t>
    </dgm:pt>
    <dgm:pt modelId="{5F849E0F-8369-413C-94F3-3179B8B2C92B}" type="sibTrans" cxnId="{07BBB620-18EC-4F14-BCF3-8DB4EF499038}">
      <dgm:prSet/>
      <dgm:spPr/>
      <dgm:t>
        <a:bodyPr/>
        <a:lstStyle/>
        <a:p>
          <a:endParaRPr lang="en-US"/>
        </a:p>
      </dgm:t>
    </dgm:pt>
    <dgm:pt modelId="{B516A8BF-29BE-450C-944C-6D32A7E4B07E}">
      <dgm:prSet phldrT="[Text]"/>
      <dgm:spPr/>
      <dgm:t>
        <a:bodyPr/>
        <a:lstStyle/>
        <a:p>
          <a:r>
            <a:rPr lang="en-US" b="1" dirty="0" smtClean="0">
              <a:latin typeface="Franklin Gothic Book" panose="020B0503020102020204" pitchFamily="34" charset="0"/>
            </a:rPr>
            <a:t>ADAC Education Program</a:t>
          </a:r>
          <a:endParaRPr lang="en-US" b="1" dirty="0">
            <a:latin typeface="Franklin Gothic Book" panose="020B0503020102020204" pitchFamily="34" charset="0"/>
          </a:endParaRPr>
        </a:p>
      </dgm:t>
    </dgm:pt>
    <dgm:pt modelId="{0AD309DA-741F-4451-BBB0-F534B63EB1E2}" type="parTrans" cxnId="{A4B0F72A-E9F2-41C5-BD0C-C30FA44A3C96}">
      <dgm:prSet/>
      <dgm:spPr/>
      <dgm:t>
        <a:bodyPr/>
        <a:lstStyle/>
        <a:p>
          <a:endParaRPr lang="en-US"/>
        </a:p>
      </dgm:t>
    </dgm:pt>
    <dgm:pt modelId="{C3AF6637-01C1-49A1-A7AB-859C5CA14513}" type="sibTrans" cxnId="{A4B0F72A-E9F2-41C5-BD0C-C30FA44A3C96}">
      <dgm:prSet/>
      <dgm:spPr/>
      <dgm:t>
        <a:bodyPr/>
        <a:lstStyle/>
        <a:p>
          <a:endParaRPr lang="en-US"/>
        </a:p>
      </dgm:t>
    </dgm:pt>
    <dgm:pt modelId="{4723D2D2-E8A3-495D-AF7B-C67C51811102}" type="pres">
      <dgm:prSet presAssocID="{8A0A332F-9E9B-46DF-9B85-222CB056C452}" presName="Name0" presStyleCnt="0">
        <dgm:presLayoutVars>
          <dgm:dir/>
          <dgm:resizeHandles val="exact"/>
        </dgm:presLayoutVars>
      </dgm:prSet>
      <dgm:spPr/>
    </dgm:pt>
    <dgm:pt modelId="{5ED09F46-6600-4DA7-8E7A-7329DFD2AC6B}" type="pres">
      <dgm:prSet presAssocID="{8A0A332F-9E9B-46DF-9B85-222CB056C452}" presName="vNodes" presStyleCnt="0"/>
      <dgm:spPr/>
    </dgm:pt>
    <dgm:pt modelId="{66C98A8D-0822-41E1-8C99-7EF46CAFDD37}" type="pres">
      <dgm:prSet presAssocID="{FBD014C5-DB78-421D-8129-55CFB341DED3}" presName="node" presStyleLbl="node1" presStyleIdx="0" presStyleCnt="3" custScaleX="119529" custScaleY="123389">
        <dgm:presLayoutVars>
          <dgm:bulletEnabled val="1"/>
        </dgm:presLayoutVars>
      </dgm:prSet>
      <dgm:spPr/>
      <dgm:t>
        <a:bodyPr/>
        <a:lstStyle/>
        <a:p>
          <a:endParaRPr lang="en-US"/>
        </a:p>
      </dgm:t>
    </dgm:pt>
    <dgm:pt modelId="{7C00DBE1-D463-42B4-BC02-DDFB9BC9FC72}" type="pres">
      <dgm:prSet presAssocID="{6F3D072A-48A5-4054-8535-37C366710032}" presName="spacerT" presStyleCnt="0"/>
      <dgm:spPr/>
    </dgm:pt>
    <dgm:pt modelId="{834DE350-9FB9-4CE3-87E5-ABDB16995527}" type="pres">
      <dgm:prSet presAssocID="{6F3D072A-48A5-4054-8535-37C366710032}" presName="sibTrans" presStyleLbl="sibTrans2D1" presStyleIdx="0" presStyleCnt="2"/>
      <dgm:spPr/>
      <dgm:t>
        <a:bodyPr/>
        <a:lstStyle/>
        <a:p>
          <a:endParaRPr lang="en-US"/>
        </a:p>
      </dgm:t>
    </dgm:pt>
    <dgm:pt modelId="{E0E644D4-1EAE-4E86-BCC0-A47ED7B2A041}" type="pres">
      <dgm:prSet presAssocID="{6F3D072A-48A5-4054-8535-37C366710032}" presName="spacerB" presStyleCnt="0"/>
      <dgm:spPr/>
    </dgm:pt>
    <dgm:pt modelId="{03F6E36C-D6EC-475A-940D-36650AE7B87A}" type="pres">
      <dgm:prSet presAssocID="{E119F50F-2AF9-464D-BB76-9574A9690152}" presName="node" presStyleLbl="node1" presStyleIdx="1" presStyleCnt="3" custScaleX="123277" custScaleY="122934">
        <dgm:presLayoutVars>
          <dgm:bulletEnabled val="1"/>
        </dgm:presLayoutVars>
      </dgm:prSet>
      <dgm:spPr/>
      <dgm:t>
        <a:bodyPr/>
        <a:lstStyle/>
        <a:p>
          <a:endParaRPr lang="en-US"/>
        </a:p>
      </dgm:t>
    </dgm:pt>
    <dgm:pt modelId="{29B50C6F-3E57-4969-A76E-9E460CCE7CF8}" type="pres">
      <dgm:prSet presAssocID="{8A0A332F-9E9B-46DF-9B85-222CB056C452}" presName="sibTransLast" presStyleLbl="sibTrans2D1" presStyleIdx="1" presStyleCnt="2"/>
      <dgm:spPr/>
      <dgm:t>
        <a:bodyPr/>
        <a:lstStyle/>
        <a:p>
          <a:endParaRPr lang="en-US"/>
        </a:p>
      </dgm:t>
    </dgm:pt>
    <dgm:pt modelId="{5FC998E1-C185-4450-A1C3-7F37682FCA0E}" type="pres">
      <dgm:prSet presAssocID="{8A0A332F-9E9B-46DF-9B85-222CB056C452}" presName="connectorText" presStyleLbl="sibTrans2D1" presStyleIdx="1" presStyleCnt="2"/>
      <dgm:spPr/>
      <dgm:t>
        <a:bodyPr/>
        <a:lstStyle/>
        <a:p>
          <a:endParaRPr lang="en-US"/>
        </a:p>
      </dgm:t>
    </dgm:pt>
    <dgm:pt modelId="{32DB20CE-4B37-4106-A9CC-10E65CE422DC}" type="pres">
      <dgm:prSet presAssocID="{8A0A332F-9E9B-46DF-9B85-222CB056C452}" presName="lastNode" presStyleLbl="node1" presStyleIdx="2" presStyleCnt="3" custScaleX="72331" custScaleY="75792">
        <dgm:presLayoutVars>
          <dgm:bulletEnabled val="1"/>
        </dgm:presLayoutVars>
      </dgm:prSet>
      <dgm:spPr/>
      <dgm:t>
        <a:bodyPr/>
        <a:lstStyle/>
        <a:p>
          <a:endParaRPr lang="en-US"/>
        </a:p>
      </dgm:t>
    </dgm:pt>
  </dgm:ptLst>
  <dgm:cxnLst>
    <dgm:cxn modelId="{03B15FF0-5CBB-4437-A0D0-A2A827FDD39E}" type="presOf" srcId="{6F3D072A-48A5-4054-8535-37C366710032}" destId="{834DE350-9FB9-4CE3-87E5-ABDB16995527}" srcOrd="0" destOrd="0" presId="urn:microsoft.com/office/officeart/2005/8/layout/equation2"/>
    <dgm:cxn modelId="{E9CA3CC0-F2DA-4440-B737-37E98784DE45}" type="presOf" srcId="{FBD014C5-DB78-421D-8129-55CFB341DED3}" destId="{66C98A8D-0822-41E1-8C99-7EF46CAFDD37}" srcOrd="0" destOrd="0" presId="urn:microsoft.com/office/officeart/2005/8/layout/equation2"/>
    <dgm:cxn modelId="{525BB66D-FD9F-49B9-BBA7-3B9CB0A2262D}" type="presOf" srcId="{5F849E0F-8369-413C-94F3-3179B8B2C92B}" destId="{29B50C6F-3E57-4969-A76E-9E460CCE7CF8}" srcOrd="0" destOrd="0" presId="urn:microsoft.com/office/officeart/2005/8/layout/equation2"/>
    <dgm:cxn modelId="{A4B0F72A-E9F2-41C5-BD0C-C30FA44A3C96}" srcId="{8A0A332F-9E9B-46DF-9B85-222CB056C452}" destId="{B516A8BF-29BE-450C-944C-6D32A7E4B07E}" srcOrd="2" destOrd="0" parTransId="{0AD309DA-741F-4451-BBB0-F534B63EB1E2}" sibTransId="{C3AF6637-01C1-49A1-A7AB-859C5CA14513}"/>
    <dgm:cxn modelId="{07BBB620-18EC-4F14-BCF3-8DB4EF499038}" srcId="{8A0A332F-9E9B-46DF-9B85-222CB056C452}" destId="{E119F50F-2AF9-464D-BB76-9574A9690152}" srcOrd="1" destOrd="0" parTransId="{E6F9E26C-77C4-4348-A440-B714D5073717}" sibTransId="{5F849E0F-8369-413C-94F3-3179B8B2C92B}"/>
    <dgm:cxn modelId="{B719CDCD-A1D8-4FCD-B40F-56B5C8901297}" type="presOf" srcId="{5F849E0F-8369-413C-94F3-3179B8B2C92B}" destId="{5FC998E1-C185-4450-A1C3-7F37682FCA0E}" srcOrd="1" destOrd="0" presId="urn:microsoft.com/office/officeart/2005/8/layout/equation2"/>
    <dgm:cxn modelId="{67EECDB6-4385-4DED-A7D5-9C9CD9568578}" type="presOf" srcId="{8A0A332F-9E9B-46DF-9B85-222CB056C452}" destId="{4723D2D2-E8A3-495D-AF7B-C67C51811102}" srcOrd="0" destOrd="0" presId="urn:microsoft.com/office/officeart/2005/8/layout/equation2"/>
    <dgm:cxn modelId="{5E3B47AC-B76B-4FE1-AB54-AF328C404D56}" srcId="{8A0A332F-9E9B-46DF-9B85-222CB056C452}" destId="{FBD014C5-DB78-421D-8129-55CFB341DED3}" srcOrd="0" destOrd="0" parTransId="{69361B94-61F5-4F3D-8D8B-6DD89C481B86}" sibTransId="{6F3D072A-48A5-4054-8535-37C366710032}"/>
    <dgm:cxn modelId="{D250879B-5DBF-42B5-BD5D-1608F2E871E8}" type="presOf" srcId="{B516A8BF-29BE-450C-944C-6D32A7E4B07E}" destId="{32DB20CE-4B37-4106-A9CC-10E65CE422DC}" srcOrd="0" destOrd="0" presId="urn:microsoft.com/office/officeart/2005/8/layout/equation2"/>
    <dgm:cxn modelId="{103BD232-A8EA-4B86-9066-13E7671804AE}" type="presOf" srcId="{E119F50F-2AF9-464D-BB76-9574A9690152}" destId="{03F6E36C-D6EC-475A-940D-36650AE7B87A}" srcOrd="0" destOrd="0" presId="urn:microsoft.com/office/officeart/2005/8/layout/equation2"/>
    <dgm:cxn modelId="{9F38C29F-D09B-4DB2-B93E-DCED56E9E50C}" type="presParOf" srcId="{4723D2D2-E8A3-495D-AF7B-C67C51811102}" destId="{5ED09F46-6600-4DA7-8E7A-7329DFD2AC6B}" srcOrd="0" destOrd="0" presId="urn:microsoft.com/office/officeart/2005/8/layout/equation2"/>
    <dgm:cxn modelId="{5C4023DB-DB66-4F63-B8E7-B1201C53782A}" type="presParOf" srcId="{5ED09F46-6600-4DA7-8E7A-7329DFD2AC6B}" destId="{66C98A8D-0822-41E1-8C99-7EF46CAFDD37}" srcOrd="0" destOrd="0" presId="urn:microsoft.com/office/officeart/2005/8/layout/equation2"/>
    <dgm:cxn modelId="{B39FC404-0D4F-4BE1-9630-F77F581FFB86}" type="presParOf" srcId="{5ED09F46-6600-4DA7-8E7A-7329DFD2AC6B}" destId="{7C00DBE1-D463-42B4-BC02-DDFB9BC9FC72}" srcOrd="1" destOrd="0" presId="urn:microsoft.com/office/officeart/2005/8/layout/equation2"/>
    <dgm:cxn modelId="{41793CCF-3FDC-45EB-B2C7-2B1BD201FAA2}" type="presParOf" srcId="{5ED09F46-6600-4DA7-8E7A-7329DFD2AC6B}" destId="{834DE350-9FB9-4CE3-87E5-ABDB16995527}" srcOrd="2" destOrd="0" presId="urn:microsoft.com/office/officeart/2005/8/layout/equation2"/>
    <dgm:cxn modelId="{008442D4-855B-4251-8EE6-3333BBC3B456}" type="presParOf" srcId="{5ED09F46-6600-4DA7-8E7A-7329DFD2AC6B}" destId="{E0E644D4-1EAE-4E86-BCC0-A47ED7B2A041}" srcOrd="3" destOrd="0" presId="urn:microsoft.com/office/officeart/2005/8/layout/equation2"/>
    <dgm:cxn modelId="{BD8426C6-246F-49F9-B2D5-17485C31D0B4}" type="presParOf" srcId="{5ED09F46-6600-4DA7-8E7A-7329DFD2AC6B}" destId="{03F6E36C-D6EC-475A-940D-36650AE7B87A}" srcOrd="4" destOrd="0" presId="urn:microsoft.com/office/officeart/2005/8/layout/equation2"/>
    <dgm:cxn modelId="{983B206B-CBE7-4014-A58D-37DA42EEEC8B}" type="presParOf" srcId="{4723D2D2-E8A3-495D-AF7B-C67C51811102}" destId="{29B50C6F-3E57-4969-A76E-9E460CCE7CF8}" srcOrd="1" destOrd="0" presId="urn:microsoft.com/office/officeart/2005/8/layout/equation2"/>
    <dgm:cxn modelId="{AEDC13A0-2243-465C-BA7E-C7A610C02522}" type="presParOf" srcId="{29B50C6F-3E57-4969-A76E-9E460CCE7CF8}" destId="{5FC998E1-C185-4450-A1C3-7F37682FCA0E}" srcOrd="0" destOrd="0" presId="urn:microsoft.com/office/officeart/2005/8/layout/equation2"/>
    <dgm:cxn modelId="{F00303F1-EB9C-449A-8AB0-C6AB5BDD7BDC}" type="presParOf" srcId="{4723D2D2-E8A3-495D-AF7B-C67C51811102}" destId="{32DB20CE-4B37-4106-A9CC-10E65CE422DC}" srcOrd="2" destOrd="0" presId="urn:microsoft.com/office/officeart/2005/8/layout/equation2"/>
  </dgm:cxnLst>
  <dgm:bg>
    <a:effect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7C28AF6-12A7-4F42-8ADC-4EC22368A0F1}" type="doc">
      <dgm:prSet loTypeId="urn:microsoft.com/office/officeart/2005/8/layout/funnel1" loCatId="relationship" qsTypeId="urn:microsoft.com/office/officeart/2005/8/quickstyle/simple1" qsCatId="simple" csTypeId="urn:microsoft.com/office/officeart/2005/8/colors/accent1_2" csCatId="accent1" phldr="1"/>
      <dgm:spPr/>
      <dgm:t>
        <a:bodyPr/>
        <a:lstStyle/>
        <a:p>
          <a:endParaRPr lang="en-US"/>
        </a:p>
      </dgm:t>
    </dgm:pt>
    <dgm:pt modelId="{DF155F8C-FCE5-4DEB-B595-F3A9FCD03606}">
      <dgm:prSet phldrT="[Text]" custT="1"/>
      <dgm:spPr/>
      <dgm:t>
        <a:bodyPr/>
        <a:lstStyle/>
        <a:p>
          <a:r>
            <a:rPr lang="en-US" sz="900" dirty="0" smtClean="0">
              <a:solidFill>
                <a:srgbClr val="F8F8F8"/>
              </a:solidFill>
            </a:rPr>
            <a:t>Weekly Guest Presentations</a:t>
          </a:r>
          <a:endParaRPr lang="en-US" sz="900" dirty="0">
            <a:solidFill>
              <a:srgbClr val="F8F8F8"/>
            </a:solidFill>
          </a:endParaRPr>
        </a:p>
      </dgm:t>
    </dgm:pt>
    <dgm:pt modelId="{04862F24-F67A-41B4-A465-F52206182890}" type="parTrans" cxnId="{729829C8-8160-4806-8FE3-CDEEE61359FB}">
      <dgm:prSet/>
      <dgm:spPr/>
      <dgm:t>
        <a:bodyPr/>
        <a:lstStyle/>
        <a:p>
          <a:endParaRPr lang="en-US"/>
        </a:p>
      </dgm:t>
    </dgm:pt>
    <dgm:pt modelId="{D751AB4C-1332-41D3-B7D5-B9E4E03E9B9C}" type="sibTrans" cxnId="{729829C8-8160-4806-8FE3-CDEEE61359FB}">
      <dgm:prSet/>
      <dgm:spPr/>
      <dgm:t>
        <a:bodyPr/>
        <a:lstStyle/>
        <a:p>
          <a:endParaRPr lang="en-US"/>
        </a:p>
      </dgm:t>
    </dgm:pt>
    <dgm:pt modelId="{3E48B8B8-1B9D-42D2-B155-DDC5E6F0AE88}">
      <dgm:prSet phldrT="[Text]" custT="1"/>
      <dgm:spPr/>
      <dgm:t>
        <a:bodyPr/>
        <a:lstStyle/>
        <a:p>
          <a:r>
            <a:rPr lang="en-US" sz="1000" dirty="0" smtClean="0">
              <a:solidFill>
                <a:srgbClr val="F8F8F8"/>
              </a:solidFill>
            </a:rPr>
            <a:t>Independent Research Project</a:t>
          </a:r>
          <a:endParaRPr lang="en-US" sz="1000" dirty="0">
            <a:solidFill>
              <a:srgbClr val="F8F8F8"/>
            </a:solidFill>
          </a:endParaRPr>
        </a:p>
      </dgm:t>
    </dgm:pt>
    <dgm:pt modelId="{D8E76EBB-9FBA-425E-A762-5F152242CE3A}" type="parTrans" cxnId="{5ED404BA-FA88-4408-AD62-CEF428EA680F}">
      <dgm:prSet/>
      <dgm:spPr/>
      <dgm:t>
        <a:bodyPr/>
        <a:lstStyle/>
        <a:p>
          <a:endParaRPr lang="en-US"/>
        </a:p>
      </dgm:t>
    </dgm:pt>
    <dgm:pt modelId="{AAC62C1C-0F5F-44FD-870F-9D0EEFD97CB4}" type="sibTrans" cxnId="{5ED404BA-FA88-4408-AD62-CEF428EA680F}">
      <dgm:prSet/>
      <dgm:spPr/>
      <dgm:t>
        <a:bodyPr/>
        <a:lstStyle/>
        <a:p>
          <a:endParaRPr lang="en-US"/>
        </a:p>
      </dgm:t>
    </dgm:pt>
    <dgm:pt modelId="{90688F79-8985-40A3-9ACD-E1CB92B20EA4}">
      <dgm:prSet phldrT="[Text]"/>
      <dgm:spPr/>
      <dgm:t>
        <a:bodyPr/>
        <a:lstStyle/>
        <a:p>
          <a:r>
            <a:rPr lang="en-US" u="sng" dirty="0" smtClean="0"/>
            <a:t>Virtual ASIP Program</a:t>
          </a:r>
          <a:endParaRPr lang="en-US" u="sng" dirty="0"/>
        </a:p>
      </dgm:t>
    </dgm:pt>
    <dgm:pt modelId="{3706F521-226A-4EC1-8C95-B73675924AE3}" type="parTrans" cxnId="{9CB842D9-C72A-4763-84F6-DF7A88A119CA}">
      <dgm:prSet/>
      <dgm:spPr/>
      <dgm:t>
        <a:bodyPr/>
        <a:lstStyle/>
        <a:p>
          <a:endParaRPr lang="en-US"/>
        </a:p>
      </dgm:t>
    </dgm:pt>
    <dgm:pt modelId="{094A2000-2C41-4BBB-BB03-86877656CC04}" type="sibTrans" cxnId="{9CB842D9-C72A-4763-84F6-DF7A88A119CA}">
      <dgm:prSet/>
      <dgm:spPr/>
      <dgm:t>
        <a:bodyPr/>
        <a:lstStyle/>
        <a:p>
          <a:endParaRPr lang="en-US"/>
        </a:p>
      </dgm:t>
    </dgm:pt>
    <dgm:pt modelId="{C3352B68-6AE4-4864-8FC7-5B0BA30A9C19}">
      <dgm:prSet phldrT="[Text]" custT="1"/>
      <dgm:spPr/>
      <dgm:t>
        <a:bodyPr/>
        <a:lstStyle/>
        <a:p>
          <a:r>
            <a:rPr lang="en-US" sz="1000" dirty="0" smtClean="0">
              <a:solidFill>
                <a:srgbClr val="F8F8F8"/>
              </a:solidFill>
            </a:rPr>
            <a:t>Weekly Lectures</a:t>
          </a:r>
          <a:endParaRPr lang="en-US" sz="1000" dirty="0">
            <a:solidFill>
              <a:srgbClr val="F8F8F8"/>
            </a:solidFill>
          </a:endParaRPr>
        </a:p>
      </dgm:t>
    </dgm:pt>
    <dgm:pt modelId="{D0197375-1293-4390-A975-9D2CECAFC90A}" type="parTrans" cxnId="{A3A46EB9-D2C5-497C-B99C-090BD32B064F}">
      <dgm:prSet/>
      <dgm:spPr/>
      <dgm:t>
        <a:bodyPr/>
        <a:lstStyle/>
        <a:p>
          <a:endParaRPr lang="en-US"/>
        </a:p>
      </dgm:t>
    </dgm:pt>
    <dgm:pt modelId="{687D09D9-5A54-4A95-8A34-DC0140089343}" type="sibTrans" cxnId="{A3A46EB9-D2C5-497C-B99C-090BD32B064F}">
      <dgm:prSet/>
      <dgm:spPr/>
      <dgm:t>
        <a:bodyPr/>
        <a:lstStyle/>
        <a:p>
          <a:endParaRPr lang="en-US"/>
        </a:p>
      </dgm:t>
    </dgm:pt>
    <dgm:pt modelId="{A5871AC7-E860-4F3B-B129-96E4A2206CBE}">
      <dgm:prSet phldrT="[Text]"/>
      <dgm:spPr/>
    </dgm:pt>
    <dgm:pt modelId="{A99C0DD6-70FD-4ABC-9C34-B639781E7685}" type="parTrans" cxnId="{AAA20B63-EE9B-4DC1-ADBA-D28048C19F3E}">
      <dgm:prSet/>
      <dgm:spPr/>
      <dgm:t>
        <a:bodyPr/>
        <a:lstStyle/>
        <a:p>
          <a:endParaRPr lang="en-US"/>
        </a:p>
      </dgm:t>
    </dgm:pt>
    <dgm:pt modelId="{FD1BBF14-FCF1-4860-8DE7-8A37B460FA83}" type="sibTrans" cxnId="{AAA20B63-EE9B-4DC1-ADBA-D28048C19F3E}">
      <dgm:prSet/>
      <dgm:spPr/>
      <dgm:t>
        <a:bodyPr/>
        <a:lstStyle/>
        <a:p>
          <a:endParaRPr lang="en-US"/>
        </a:p>
      </dgm:t>
    </dgm:pt>
    <dgm:pt modelId="{86602503-C440-4017-88BA-0EDDD9A20797}" type="pres">
      <dgm:prSet presAssocID="{37C28AF6-12A7-4F42-8ADC-4EC22368A0F1}" presName="Name0" presStyleCnt="0">
        <dgm:presLayoutVars>
          <dgm:chMax val="4"/>
          <dgm:resizeHandles val="exact"/>
        </dgm:presLayoutVars>
      </dgm:prSet>
      <dgm:spPr/>
    </dgm:pt>
    <dgm:pt modelId="{42E08D31-B892-4ADE-BDA0-5C2434F4F3F9}" type="pres">
      <dgm:prSet presAssocID="{37C28AF6-12A7-4F42-8ADC-4EC22368A0F1}" presName="ellipse" presStyleLbl="trBgShp" presStyleIdx="0" presStyleCnt="1"/>
      <dgm:spPr/>
    </dgm:pt>
    <dgm:pt modelId="{C2324AD0-7A25-4B62-9245-E1D905B91815}" type="pres">
      <dgm:prSet presAssocID="{37C28AF6-12A7-4F42-8ADC-4EC22368A0F1}" presName="arrow1" presStyleLbl="fgShp" presStyleIdx="0" presStyleCnt="1"/>
      <dgm:spPr/>
    </dgm:pt>
    <dgm:pt modelId="{54BEC0D9-1810-46CE-AACE-9DB2B63A4FA0}" type="pres">
      <dgm:prSet presAssocID="{37C28AF6-12A7-4F42-8ADC-4EC22368A0F1}" presName="rectangle" presStyleLbl="revTx" presStyleIdx="0" presStyleCnt="1" custScaleY="75824" custLinFactNeighborX="0" custLinFactNeighborY="-6144">
        <dgm:presLayoutVars>
          <dgm:bulletEnabled val="1"/>
        </dgm:presLayoutVars>
      </dgm:prSet>
      <dgm:spPr/>
      <dgm:t>
        <a:bodyPr/>
        <a:lstStyle/>
        <a:p>
          <a:endParaRPr lang="en-US"/>
        </a:p>
      </dgm:t>
    </dgm:pt>
    <dgm:pt modelId="{A80A58B8-1C51-4332-A180-6663A007E276}" type="pres">
      <dgm:prSet presAssocID="{3E48B8B8-1B9D-42D2-B155-DDC5E6F0AE88}" presName="item1" presStyleLbl="node1" presStyleIdx="0" presStyleCnt="3">
        <dgm:presLayoutVars>
          <dgm:bulletEnabled val="1"/>
        </dgm:presLayoutVars>
      </dgm:prSet>
      <dgm:spPr/>
    </dgm:pt>
    <dgm:pt modelId="{FEEE4BC7-CB09-44ED-A50B-D93D113D5916}" type="pres">
      <dgm:prSet presAssocID="{C3352B68-6AE4-4864-8FC7-5B0BA30A9C19}" presName="item2" presStyleLbl="node1" presStyleIdx="1" presStyleCnt="3" custLinFactNeighborX="-2157" custLinFactNeighborY="-10655">
        <dgm:presLayoutVars>
          <dgm:bulletEnabled val="1"/>
        </dgm:presLayoutVars>
      </dgm:prSet>
      <dgm:spPr/>
    </dgm:pt>
    <dgm:pt modelId="{4438C658-B770-453C-A8F7-263309985728}" type="pres">
      <dgm:prSet presAssocID="{90688F79-8985-40A3-9ACD-E1CB92B20EA4}" presName="item3" presStyleLbl="node1" presStyleIdx="2" presStyleCnt="3">
        <dgm:presLayoutVars>
          <dgm:bulletEnabled val="1"/>
        </dgm:presLayoutVars>
      </dgm:prSet>
      <dgm:spPr/>
    </dgm:pt>
    <dgm:pt modelId="{C7305D55-243B-4C8D-B164-AE76108F2BD0}" type="pres">
      <dgm:prSet presAssocID="{37C28AF6-12A7-4F42-8ADC-4EC22368A0F1}" presName="funnel" presStyleLbl="trAlignAcc1" presStyleIdx="0" presStyleCnt="1"/>
      <dgm:spPr/>
    </dgm:pt>
  </dgm:ptLst>
  <dgm:cxnLst>
    <dgm:cxn modelId="{B3AF66D5-1252-48C4-A3B4-8ADD44362C41}" type="presOf" srcId="{C3352B68-6AE4-4864-8FC7-5B0BA30A9C19}" destId="{A80A58B8-1C51-4332-A180-6663A007E276}" srcOrd="0" destOrd="0" presId="urn:microsoft.com/office/officeart/2005/8/layout/funnel1"/>
    <dgm:cxn modelId="{A3A46EB9-D2C5-497C-B99C-090BD32B064F}" srcId="{37C28AF6-12A7-4F42-8ADC-4EC22368A0F1}" destId="{C3352B68-6AE4-4864-8FC7-5B0BA30A9C19}" srcOrd="2" destOrd="0" parTransId="{D0197375-1293-4390-A975-9D2CECAFC90A}" sibTransId="{687D09D9-5A54-4A95-8A34-DC0140089343}"/>
    <dgm:cxn modelId="{9CB842D9-C72A-4763-84F6-DF7A88A119CA}" srcId="{37C28AF6-12A7-4F42-8ADC-4EC22368A0F1}" destId="{90688F79-8985-40A3-9ACD-E1CB92B20EA4}" srcOrd="3" destOrd="0" parTransId="{3706F521-226A-4EC1-8C95-B73675924AE3}" sibTransId="{094A2000-2C41-4BBB-BB03-86877656CC04}"/>
    <dgm:cxn modelId="{5ED404BA-FA88-4408-AD62-CEF428EA680F}" srcId="{37C28AF6-12A7-4F42-8ADC-4EC22368A0F1}" destId="{3E48B8B8-1B9D-42D2-B155-DDC5E6F0AE88}" srcOrd="1" destOrd="0" parTransId="{D8E76EBB-9FBA-425E-A762-5F152242CE3A}" sibTransId="{AAC62C1C-0F5F-44FD-870F-9D0EEFD97CB4}"/>
    <dgm:cxn modelId="{33CF485B-B104-4084-94C4-67D152812FBB}" type="presOf" srcId="{3E48B8B8-1B9D-42D2-B155-DDC5E6F0AE88}" destId="{FEEE4BC7-CB09-44ED-A50B-D93D113D5916}" srcOrd="0" destOrd="0" presId="urn:microsoft.com/office/officeart/2005/8/layout/funnel1"/>
    <dgm:cxn modelId="{AAA20B63-EE9B-4DC1-ADBA-D28048C19F3E}" srcId="{37C28AF6-12A7-4F42-8ADC-4EC22368A0F1}" destId="{A5871AC7-E860-4F3B-B129-96E4A2206CBE}" srcOrd="4" destOrd="0" parTransId="{A99C0DD6-70FD-4ABC-9C34-B639781E7685}" sibTransId="{FD1BBF14-FCF1-4860-8DE7-8A37B460FA83}"/>
    <dgm:cxn modelId="{288AE2AA-920C-4C32-8897-86C87A1F222C}" type="presOf" srcId="{DF155F8C-FCE5-4DEB-B595-F3A9FCD03606}" destId="{4438C658-B770-453C-A8F7-263309985728}" srcOrd="0" destOrd="0" presId="urn:microsoft.com/office/officeart/2005/8/layout/funnel1"/>
    <dgm:cxn modelId="{729829C8-8160-4806-8FE3-CDEEE61359FB}" srcId="{37C28AF6-12A7-4F42-8ADC-4EC22368A0F1}" destId="{DF155F8C-FCE5-4DEB-B595-F3A9FCD03606}" srcOrd="0" destOrd="0" parTransId="{04862F24-F67A-41B4-A465-F52206182890}" sibTransId="{D751AB4C-1332-41D3-B7D5-B9E4E03E9B9C}"/>
    <dgm:cxn modelId="{AC9B76C8-FB2C-432A-BB4D-C4157BC53478}" type="presOf" srcId="{37C28AF6-12A7-4F42-8ADC-4EC22368A0F1}" destId="{86602503-C440-4017-88BA-0EDDD9A20797}" srcOrd="0" destOrd="0" presId="urn:microsoft.com/office/officeart/2005/8/layout/funnel1"/>
    <dgm:cxn modelId="{610965DF-8F7B-431F-9D39-F8750FD4DFFD}" type="presOf" srcId="{90688F79-8985-40A3-9ACD-E1CB92B20EA4}" destId="{54BEC0D9-1810-46CE-AACE-9DB2B63A4FA0}" srcOrd="0" destOrd="0" presId="urn:microsoft.com/office/officeart/2005/8/layout/funnel1"/>
    <dgm:cxn modelId="{D09DC74E-E8B6-4A94-9904-5D221222D5E9}" type="presParOf" srcId="{86602503-C440-4017-88BA-0EDDD9A20797}" destId="{42E08D31-B892-4ADE-BDA0-5C2434F4F3F9}" srcOrd="0" destOrd="0" presId="urn:microsoft.com/office/officeart/2005/8/layout/funnel1"/>
    <dgm:cxn modelId="{BDC8FF46-D385-4836-BCE0-693955307115}" type="presParOf" srcId="{86602503-C440-4017-88BA-0EDDD9A20797}" destId="{C2324AD0-7A25-4B62-9245-E1D905B91815}" srcOrd="1" destOrd="0" presId="urn:microsoft.com/office/officeart/2005/8/layout/funnel1"/>
    <dgm:cxn modelId="{6153BC86-7472-45C4-8487-DC0064EE14E3}" type="presParOf" srcId="{86602503-C440-4017-88BA-0EDDD9A20797}" destId="{54BEC0D9-1810-46CE-AACE-9DB2B63A4FA0}" srcOrd="2" destOrd="0" presId="urn:microsoft.com/office/officeart/2005/8/layout/funnel1"/>
    <dgm:cxn modelId="{4B767573-451C-49B8-9CD8-ADC085FCFFE9}" type="presParOf" srcId="{86602503-C440-4017-88BA-0EDDD9A20797}" destId="{A80A58B8-1C51-4332-A180-6663A007E276}" srcOrd="3" destOrd="0" presId="urn:microsoft.com/office/officeart/2005/8/layout/funnel1"/>
    <dgm:cxn modelId="{464CA672-2F4A-44A1-A13B-6B46B3225B10}" type="presParOf" srcId="{86602503-C440-4017-88BA-0EDDD9A20797}" destId="{FEEE4BC7-CB09-44ED-A50B-D93D113D5916}" srcOrd="4" destOrd="0" presId="urn:microsoft.com/office/officeart/2005/8/layout/funnel1"/>
    <dgm:cxn modelId="{9FA396E5-8137-4B2C-879B-7CD7C4323EFF}" type="presParOf" srcId="{86602503-C440-4017-88BA-0EDDD9A20797}" destId="{4438C658-B770-453C-A8F7-263309985728}" srcOrd="5" destOrd="0" presId="urn:microsoft.com/office/officeart/2005/8/layout/funnel1"/>
    <dgm:cxn modelId="{BE92EF85-CC88-4EB2-AE1E-A1A565E472BC}" type="presParOf" srcId="{86602503-C440-4017-88BA-0EDDD9A20797}" destId="{C7305D55-243B-4C8D-B164-AE76108F2BD0}" srcOrd="6" destOrd="0" presId="urn:microsoft.com/office/officeart/2005/8/layout/funne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B6E1F8D-8570-4AEB-9A32-93013AE96D29}" type="doc">
      <dgm:prSet loTypeId="urn:microsoft.com/office/officeart/2011/layout/TabList" loCatId="list" qsTypeId="urn:microsoft.com/office/officeart/2005/8/quickstyle/simple1" qsCatId="simple" csTypeId="urn:microsoft.com/office/officeart/2005/8/colors/accent1_2" csCatId="accent1" phldr="1"/>
      <dgm:spPr/>
      <dgm:t>
        <a:bodyPr/>
        <a:lstStyle/>
        <a:p>
          <a:endParaRPr lang="en-US"/>
        </a:p>
      </dgm:t>
    </dgm:pt>
    <dgm:pt modelId="{F0B5C45E-CCA0-4123-8953-E110B0198043}">
      <dgm:prSet phldrT="[Text]"/>
      <dgm:spPr/>
      <dgm:t>
        <a:bodyPr/>
        <a:lstStyle/>
        <a:p>
          <a:r>
            <a:rPr lang="en-US" dirty="0" smtClean="0"/>
            <a:t>Week 1</a:t>
          </a:r>
          <a:endParaRPr lang="en-US" dirty="0"/>
        </a:p>
      </dgm:t>
    </dgm:pt>
    <dgm:pt modelId="{C67AEE26-52C5-4810-A69E-649CF0612A07}" type="parTrans" cxnId="{95C2139F-2E8E-406B-BF1E-0B12DB361F49}">
      <dgm:prSet/>
      <dgm:spPr/>
      <dgm:t>
        <a:bodyPr/>
        <a:lstStyle/>
        <a:p>
          <a:endParaRPr lang="en-US"/>
        </a:p>
      </dgm:t>
    </dgm:pt>
    <dgm:pt modelId="{55E187E7-12B2-4C4A-9590-809DCBB32958}" type="sibTrans" cxnId="{95C2139F-2E8E-406B-BF1E-0B12DB361F49}">
      <dgm:prSet/>
      <dgm:spPr/>
      <dgm:t>
        <a:bodyPr/>
        <a:lstStyle/>
        <a:p>
          <a:endParaRPr lang="en-US"/>
        </a:p>
      </dgm:t>
    </dgm:pt>
    <dgm:pt modelId="{2C87FBB8-E59E-47F9-B4C6-7426022B3187}">
      <dgm:prSet phldrT="[Text]"/>
      <dgm:spPr/>
      <dgm:t>
        <a:bodyPr/>
        <a:lstStyle/>
        <a:p>
          <a:r>
            <a:rPr lang="en-US" dirty="0" smtClean="0"/>
            <a:t>Orientation</a:t>
          </a:r>
          <a:endParaRPr lang="en-US" dirty="0"/>
        </a:p>
      </dgm:t>
    </dgm:pt>
    <dgm:pt modelId="{7FB52E03-051F-44C1-A9EB-61E3F717023D}" type="parTrans" cxnId="{FBFC7A71-8D79-45BA-A770-DD1070DE602C}">
      <dgm:prSet/>
      <dgm:spPr/>
      <dgm:t>
        <a:bodyPr/>
        <a:lstStyle/>
        <a:p>
          <a:endParaRPr lang="en-US"/>
        </a:p>
      </dgm:t>
    </dgm:pt>
    <dgm:pt modelId="{10638E1C-708D-46DB-A327-EB2499AE8430}" type="sibTrans" cxnId="{FBFC7A71-8D79-45BA-A770-DD1070DE602C}">
      <dgm:prSet/>
      <dgm:spPr/>
      <dgm:t>
        <a:bodyPr/>
        <a:lstStyle/>
        <a:p>
          <a:endParaRPr lang="en-US"/>
        </a:p>
      </dgm:t>
    </dgm:pt>
    <dgm:pt modelId="{276943F6-6F40-4049-9B1B-693D45B75E4A}">
      <dgm:prSet phldrT="[Text]"/>
      <dgm:spPr/>
      <dgm:t>
        <a:bodyPr/>
        <a:lstStyle/>
        <a:p>
          <a:r>
            <a:rPr lang="en-US" dirty="0" smtClean="0"/>
            <a:t>Weeks 2-3</a:t>
          </a:r>
          <a:endParaRPr lang="en-US" dirty="0"/>
        </a:p>
      </dgm:t>
    </dgm:pt>
    <dgm:pt modelId="{26ABEB4A-45E7-4490-AD28-FE38FA7C6EB1}" type="parTrans" cxnId="{5F3D5400-3160-40FC-8C46-A5DD9263A2E4}">
      <dgm:prSet/>
      <dgm:spPr/>
      <dgm:t>
        <a:bodyPr/>
        <a:lstStyle/>
        <a:p>
          <a:endParaRPr lang="en-US"/>
        </a:p>
      </dgm:t>
    </dgm:pt>
    <dgm:pt modelId="{E9ABDFDB-36E4-4EB2-9200-F90FE1122A09}" type="sibTrans" cxnId="{5F3D5400-3160-40FC-8C46-A5DD9263A2E4}">
      <dgm:prSet/>
      <dgm:spPr/>
      <dgm:t>
        <a:bodyPr/>
        <a:lstStyle/>
        <a:p>
          <a:endParaRPr lang="en-US"/>
        </a:p>
      </dgm:t>
    </dgm:pt>
    <dgm:pt modelId="{3114D977-6D41-4DE3-AEDC-7E27AAAEA93F}">
      <dgm:prSet phldrT="[Text]"/>
      <dgm:spPr/>
      <dgm:t>
        <a:bodyPr/>
        <a:lstStyle/>
        <a:p>
          <a:r>
            <a:rPr lang="en-US" dirty="0" smtClean="0"/>
            <a:t>Arctic Alaska</a:t>
          </a:r>
          <a:endParaRPr lang="en-US" dirty="0"/>
        </a:p>
      </dgm:t>
    </dgm:pt>
    <dgm:pt modelId="{7CF94E1D-7083-4F88-9848-962301271B5B}" type="parTrans" cxnId="{2E324BD0-65EB-4B9C-B723-1C6713AABC27}">
      <dgm:prSet/>
      <dgm:spPr/>
      <dgm:t>
        <a:bodyPr/>
        <a:lstStyle/>
        <a:p>
          <a:endParaRPr lang="en-US"/>
        </a:p>
      </dgm:t>
    </dgm:pt>
    <dgm:pt modelId="{42C210E9-8DB1-413C-96BB-28886DBD7846}" type="sibTrans" cxnId="{2E324BD0-65EB-4B9C-B723-1C6713AABC27}">
      <dgm:prSet/>
      <dgm:spPr/>
      <dgm:t>
        <a:bodyPr/>
        <a:lstStyle/>
        <a:p>
          <a:endParaRPr lang="en-US"/>
        </a:p>
      </dgm:t>
    </dgm:pt>
    <dgm:pt modelId="{F3C4395B-7C13-4026-AE01-2715A0FCEA05}">
      <dgm:prSet phldrT="[Text]"/>
      <dgm:spPr/>
      <dgm:t>
        <a:bodyPr/>
        <a:lstStyle/>
        <a:p>
          <a:r>
            <a:rPr lang="en-US" dirty="0" smtClean="0"/>
            <a:t>Weeks 4-5</a:t>
          </a:r>
          <a:endParaRPr lang="en-US" dirty="0"/>
        </a:p>
      </dgm:t>
    </dgm:pt>
    <dgm:pt modelId="{5480D62D-8656-4509-B06A-39D409EE83E1}" type="parTrans" cxnId="{9BE3DD7A-33FD-4869-A07D-CE2D3FAE15F5}">
      <dgm:prSet/>
      <dgm:spPr/>
      <dgm:t>
        <a:bodyPr/>
        <a:lstStyle/>
        <a:p>
          <a:endParaRPr lang="en-US"/>
        </a:p>
      </dgm:t>
    </dgm:pt>
    <dgm:pt modelId="{E603FBE4-12F2-48C1-B183-79C8916DB1AE}" type="sibTrans" cxnId="{9BE3DD7A-33FD-4869-A07D-CE2D3FAE15F5}">
      <dgm:prSet/>
      <dgm:spPr/>
      <dgm:t>
        <a:bodyPr/>
        <a:lstStyle/>
        <a:p>
          <a:endParaRPr lang="en-US"/>
        </a:p>
      </dgm:t>
    </dgm:pt>
    <dgm:pt modelId="{B834CCB0-C136-401C-82B1-B89141FADEFD}">
      <dgm:prSet phldrT="[Text]"/>
      <dgm:spPr/>
      <dgm:t>
        <a:bodyPr/>
        <a:lstStyle/>
        <a:p>
          <a:r>
            <a:rPr lang="en-US" dirty="0" smtClean="0"/>
            <a:t>U.S. Arctic Focus</a:t>
          </a:r>
          <a:endParaRPr lang="en-US" dirty="0"/>
        </a:p>
      </dgm:t>
    </dgm:pt>
    <dgm:pt modelId="{0C5B917E-BA4A-4035-A921-3EC08F0A94F9}" type="parTrans" cxnId="{55A46FAE-7F72-4910-95B2-19A3BD22A621}">
      <dgm:prSet/>
      <dgm:spPr/>
      <dgm:t>
        <a:bodyPr/>
        <a:lstStyle/>
        <a:p>
          <a:endParaRPr lang="en-US"/>
        </a:p>
      </dgm:t>
    </dgm:pt>
    <dgm:pt modelId="{8520606B-253F-428D-BEE0-0024528C7C1D}" type="sibTrans" cxnId="{55A46FAE-7F72-4910-95B2-19A3BD22A621}">
      <dgm:prSet/>
      <dgm:spPr/>
      <dgm:t>
        <a:bodyPr/>
        <a:lstStyle/>
        <a:p>
          <a:endParaRPr lang="en-US"/>
        </a:p>
      </dgm:t>
    </dgm:pt>
    <dgm:pt modelId="{B4EBAD1E-5EEE-434B-A627-C517511D7256}">
      <dgm:prSet phldrT="[Text]"/>
      <dgm:spPr/>
      <dgm:t>
        <a:bodyPr/>
        <a:lstStyle/>
        <a:p>
          <a:r>
            <a:rPr lang="en-US" dirty="0" smtClean="0"/>
            <a:t>Week 6</a:t>
          </a:r>
          <a:endParaRPr lang="en-US" dirty="0"/>
        </a:p>
      </dgm:t>
    </dgm:pt>
    <dgm:pt modelId="{65F0C863-3A46-43CF-8D07-E10A9DE20653}" type="parTrans" cxnId="{EAED529B-44E9-4963-98E7-7DFAC641AAF7}">
      <dgm:prSet/>
      <dgm:spPr/>
      <dgm:t>
        <a:bodyPr/>
        <a:lstStyle/>
        <a:p>
          <a:endParaRPr lang="en-US"/>
        </a:p>
      </dgm:t>
    </dgm:pt>
    <dgm:pt modelId="{85D967B7-BC79-4CD7-9F20-AFC6C9EDDF0C}" type="sibTrans" cxnId="{EAED529B-44E9-4963-98E7-7DFAC641AAF7}">
      <dgm:prSet/>
      <dgm:spPr/>
      <dgm:t>
        <a:bodyPr/>
        <a:lstStyle/>
        <a:p>
          <a:endParaRPr lang="en-US"/>
        </a:p>
      </dgm:t>
    </dgm:pt>
    <dgm:pt modelId="{7627D1CE-615C-417D-9BCA-0B7734FE0CB5}">
      <dgm:prSet phldrT="[Text]"/>
      <dgm:spPr/>
      <dgm:t>
        <a:bodyPr/>
        <a:lstStyle/>
        <a:p>
          <a:r>
            <a:rPr lang="en-US" dirty="0" smtClean="0"/>
            <a:t>International Arctic Focus</a:t>
          </a:r>
          <a:endParaRPr lang="en-US" dirty="0"/>
        </a:p>
      </dgm:t>
    </dgm:pt>
    <dgm:pt modelId="{65DC1B1F-FD4E-4B8B-91C7-FF1266805F57}" type="parTrans" cxnId="{16AFA4E3-531B-4301-A7D2-F3D0ABFD2202}">
      <dgm:prSet/>
      <dgm:spPr/>
      <dgm:t>
        <a:bodyPr/>
        <a:lstStyle/>
        <a:p>
          <a:endParaRPr lang="en-US"/>
        </a:p>
      </dgm:t>
    </dgm:pt>
    <dgm:pt modelId="{A4E40589-0F52-42E0-BDF6-3C62E70F293A}" type="sibTrans" cxnId="{16AFA4E3-531B-4301-A7D2-F3D0ABFD2202}">
      <dgm:prSet/>
      <dgm:spPr/>
      <dgm:t>
        <a:bodyPr/>
        <a:lstStyle/>
        <a:p>
          <a:endParaRPr lang="en-US"/>
        </a:p>
      </dgm:t>
    </dgm:pt>
    <dgm:pt modelId="{375ECE97-8508-42D0-8F19-E8265D3AD7FA}">
      <dgm:prSet phldrT="[Text]"/>
      <dgm:spPr/>
      <dgm:t>
        <a:bodyPr/>
        <a:lstStyle/>
        <a:p>
          <a:r>
            <a:rPr lang="en-US" dirty="0" smtClean="0"/>
            <a:t>Week 7</a:t>
          </a:r>
          <a:endParaRPr lang="en-US" dirty="0"/>
        </a:p>
      </dgm:t>
    </dgm:pt>
    <dgm:pt modelId="{20137F70-E876-41AF-8BC3-D7B013640183}" type="parTrans" cxnId="{4DD9F46A-4CF6-4A12-B8A4-57A3DB1655BE}">
      <dgm:prSet/>
      <dgm:spPr/>
      <dgm:t>
        <a:bodyPr/>
        <a:lstStyle/>
        <a:p>
          <a:endParaRPr lang="en-US"/>
        </a:p>
      </dgm:t>
    </dgm:pt>
    <dgm:pt modelId="{9A4F752D-A149-44F4-8D84-0338D2BDCCE2}" type="sibTrans" cxnId="{4DD9F46A-4CF6-4A12-B8A4-57A3DB1655BE}">
      <dgm:prSet/>
      <dgm:spPr/>
      <dgm:t>
        <a:bodyPr/>
        <a:lstStyle/>
        <a:p>
          <a:endParaRPr lang="en-US"/>
        </a:p>
      </dgm:t>
    </dgm:pt>
    <dgm:pt modelId="{5D1E3A35-0022-4245-888C-314595D838C8}">
      <dgm:prSet phldrT="[Text]"/>
      <dgm:spPr/>
      <dgm:t>
        <a:bodyPr/>
        <a:lstStyle/>
        <a:p>
          <a:r>
            <a:rPr lang="en-US" dirty="0" smtClean="0"/>
            <a:t>Arctic Disasters and Response</a:t>
          </a:r>
        </a:p>
      </dgm:t>
    </dgm:pt>
    <dgm:pt modelId="{6AA14B29-034E-4457-845D-844443972814}" type="parTrans" cxnId="{475AD477-4663-4D1A-AF3F-A98DDA8020C2}">
      <dgm:prSet/>
      <dgm:spPr/>
      <dgm:t>
        <a:bodyPr/>
        <a:lstStyle/>
        <a:p>
          <a:endParaRPr lang="en-US"/>
        </a:p>
      </dgm:t>
    </dgm:pt>
    <dgm:pt modelId="{0E68CE7A-3A91-4F83-891D-3E857A31743C}" type="sibTrans" cxnId="{475AD477-4663-4D1A-AF3F-A98DDA8020C2}">
      <dgm:prSet/>
      <dgm:spPr/>
      <dgm:t>
        <a:bodyPr/>
        <a:lstStyle/>
        <a:p>
          <a:endParaRPr lang="en-US"/>
        </a:p>
      </dgm:t>
    </dgm:pt>
    <dgm:pt modelId="{8812DB82-5B96-40A8-9037-F5A0722710D0}">
      <dgm:prSet phldrT="[Text]"/>
      <dgm:spPr/>
      <dgm:t>
        <a:bodyPr/>
        <a:lstStyle/>
        <a:p>
          <a:r>
            <a:rPr lang="en-US" dirty="0" smtClean="0"/>
            <a:t>Week 8</a:t>
          </a:r>
        </a:p>
      </dgm:t>
    </dgm:pt>
    <dgm:pt modelId="{DAD1A699-AD06-47A9-9299-9E9EB33DA03E}" type="parTrans" cxnId="{993A1855-8F1F-433B-8C3B-E125E8ADAE28}">
      <dgm:prSet/>
      <dgm:spPr/>
      <dgm:t>
        <a:bodyPr/>
        <a:lstStyle/>
        <a:p>
          <a:endParaRPr lang="en-US"/>
        </a:p>
      </dgm:t>
    </dgm:pt>
    <dgm:pt modelId="{9DE08DD0-C6CD-444F-B7FF-2F2A9664A8AE}" type="sibTrans" cxnId="{993A1855-8F1F-433B-8C3B-E125E8ADAE28}">
      <dgm:prSet/>
      <dgm:spPr/>
      <dgm:t>
        <a:bodyPr/>
        <a:lstStyle/>
        <a:p>
          <a:endParaRPr lang="en-US"/>
        </a:p>
      </dgm:t>
    </dgm:pt>
    <dgm:pt modelId="{A1DDE281-C249-407C-9429-48121B927D50}">
      <dgm:prSet phldrT="[Text]"/>
      <dgm:spPr/>
      <dgm:t>
        <a:bodyPr/>
        <a:lstStyle/>
        <a:p>
          <a:r>
            <a:rPr lang="en-US" dirty="0" smtClean="0"/>
            <a:t>Arctic Innovations and Technology </a:t>
          </a:r>
        </a:p>
      </dgm:t>
    </dgm:pt>
    <dgm:pt modelId="{AAB101E1-28E0-464B-BC14-6F94BA152B51}" type="parTrans" cxnId="{9D756E93-DAE9-4E42-A5F5-1C5F6FAC919C}">
      <dgm:prSet/>
      <dgm:spPr/>
      <dgm:t>
        <a:bodyPr/>
        <a:lstStyle/>
        <a:p>
          <a:endParaRPr lang="en-US"/>
        </a:p>
      </dgm:t>
    </dgm:pt>
    <dgm:pt modelId="{D1ACB77C-D3BF-4986-80ED-716505366A8F}" type="sibTrans" cxnId="{9D756E93-DAE9-4E42-A5F5-1C5F6FAC919C}">
      <dgm:prSet/>
      <dgm:spPr/>
      <dgm:t>
        <a:bodyPr/>
        <a:lstStyle/>
        <a:p>
          <a:endParaRPr lang="en-US"/>
        </a:p>
      </dgm:t>
    </dgm:pt>
    <dgm:pt modelId="{A7A78A51-0C9C-4202-B06A-9B87671009E2}">
      <dgm:prSet phldrT="[Text]"/>
      <dgm:spPr/>
      <dgm:t>
        <a:bodyPr/>
        <a:lstStyle/>
        <a:p>
          <a:r>
            <a:rPr lang="en-US" dirty="0" smtClean="0"/>
            <a:t>Week 9</a:t>
          </a:r>
        </a:p>
      </dgm:t>
    </dgm:pt>
    <dgm:pt modelId="{3E4879E2-74C6-4F58-BA13-D01CC2AA1773}" type="parTrans" cxnId="{734CBAE0-FBF0-4CEC-9AD7-356B1CB55F7A}">
      <dgm:prSet/>
      <dgm:spPr/>
      <dgm:t>
        <a:bodyPr/>
        <a:lstStyle/>
        <a:p>
          <a:endParaRPr lang="en-US"/>
        </a:p>
      </dgm:t>
    </dgm:pt>
    <dgm:pt modelId="{104E39D6-C5AA-4BE2-BC70-129CAF493FE4}" type="sibTrans" cxnId="{734CBAE0-FBF0-4CEC-9AD7-356B1CB55F7A}">
      <dgm:prSet/>
      <dgm:spPr/>
      <dgm:t>
        <a:bodyPr/>
        <a:lstStyle/>
        <a:p>
          <a:endParaRPr lang="en-US"/>
        </a:p>
      </dgm:t>
    </dgm:pt>
    <dgm:pt modelId="{607552FE-6A4F-40BA-948C-57B1BEABCF47}">
      <dgm:prSet phldrT="[Text]"/>
      <dgm:spPr/>
      <dgm:t>
        <a:bodyPr/>
        <a:lstStyle/>
        <a:p>
          <a:r>
            <a:rPr lang="en-US" dirty="0" smtClean="0"/>
            <a:t>Student Presentations Week</a:t>
          </a:r>
        </a:p>
      </dgm:t>
    </dgm:pt>
    <dgm:pt modelId="{AFA5615A-CBA6-431A-BBF9-96B2457E2299}" type="parTrans" cxnId="{511BABAC-8B86-46FD-916B-90B398D8853B}">
      <dgm:prSet/>
      <dgm:spPr/>
      <dgm:t>
        <a:bodyPr/>
        <a:lstStyle/>
        <a:p>
          <a:endParaRPr lang="en-US"/>
        </a:p>
      </dgm:t>
    </dgm:pt>
    <dgm:pt modelId="{C706095D-5393-42CB-85DB-370DBBBFEBF8}" type="sibTrans" cxnId="{511BABAC-8B86-46FD-916B-90B398D8853B}">
      <dgm:prSet/>
      <dgm:spPr/>
      <dgm:t>
        <a:bodyPr/>
        <a:lstStyle/>
        <a:p>
          <a:endParaRPr lang="en-US"/>
        </a:p>
      </dgm:t>
    </dgm:pt>
    <dgm:pt modelId="{E1E931F4-99AC-4EF6-9784-20FF0AD85F2A}">
      <dgm:prSet phldrT="[Text]"/>
      <dgm:spPr/>
      <dgm:t>
        <a:bodyPr/>
        <a:lstStyle/>
        <a:p>
          <a:r>
            <a:rPr lang="en-US" dirty="0" smtClean="0"/>
            <a:t>Week 10</a:t>
          </a:r>
        </a:p>
      </dgm:t>
    </dgm:pt>
    <dgm:pt modelId="{2ECA7327-52A5-4A80-9381-7114C3158A0A}" type="parTrans" cxnId="{803F5350-B756-4FDD-A6E5-F24E416ED981}">
      <dgm:prSet/>
      <dgm:spPr/>
      <dgm:t>
        <a:bodyPr/>
        <a:lstStyle/>
        <a:p>
          <a:endParaRPr lang="en-US"/>
        </a:p>
      </dgm:t>
    </dgm:pt>
    <dgm:pt modelId="{9464B4E3-B447-4349-95AF-2899CA9F9C58}" type="sibTrans" cxnId="{803F5350-B756-4FDD-A6E5-F24E416ED981}">
      <dgm:prSet/>
      <dgm:spPr/>
      <dgm:t>
        <a:bodyPr/>
        <a:lstStyle/>
        <a:p>
          <a:endParaRPr lang="en-US"/>
        </a:p>
      </dgm:t>
    </dgm:pt>
    <dgm:pt modelId="{AE40D972-E852-41FF-9481-DB68901F07C2}">
      <dgm:prSet phldrT="[Text]"/>
      <dgm:spPr/>
      <dgm:t>
        <a:bodyPr/>
        <a:lstStyle/>
        <a:p>
          <a:r>
            <a:rPr lang="en-US" dirty="0" smtClean="0"/>
            <a:t>Program Wrap-Up and Professional Development Focus </a:t>
          </a:r>
        </a:p>
      </dgm:t>
    </dgm:pt>
    <dgm:pt modelId="{DB8AC3F7-7A4A-4144-8F10-C715BBC76F3A}" type="parTrans" cxnId="{84838F16-7BA0-4954-BEB2-686B4A4BD928}">
      <dgm:prSet/>
      <dgm:spPr/>
      <dgm:t>
        <a:bodyPr/>
        <a:lstStyle/>
        <a:p>
          <a:endParaRPr lang="en-US"/>
        </a:p>
      </dgm:t>
    </dgm:pt>
    <dgm:pt modelId="{C953DB19-CAA6-401F-B870-D7AB76D5E7F9}" type="sibTrans" cxnId="{84838F16-7BA0-4954-BEB2-686B4A4BD928}">
      <dgm:prSet/>
      <dgm:spPr/>
      <dgm:t>
        <a:bodyPr/>
        <a:lstStyle/>
        <a:p>
          <a:endParaRPr lang="en-US"/>
        </a:p>
      </dgm:t>
    </dgm:pt>
    <dgm:pt modelId="{1CDC757E-2DBC-4714-8F13-76591FB2B1D7}" type="pres">
      <dgm:prSet presAssocID="{1B6E1F8D-8570-4AEB-9A32-93013AE96D29}" presName="Name0" presStyleCnt="0">
        <dgm:presLayoutVars>
          <dgm:chMax/>
          <dgm:chPref val="3"/>
          <dgm:dir/>
          <dgm:animOne val="branch"/>
          <dgm:animLvl val="lvl"/>
        </dgm:presLayoutVars>
      </dgm:prSet>
      <dgm:spPr/>
    </dgm:pt>
    <dgm:pt modelId="{22354724-1F2C-478B-B705-47D7538DF32E}" type="pres">
      <dgm:prSet presAssocID="{F0B5C45E-CCA0-4123-8953-E110B0198043}" presName="composite" presStyleCnt="0"/>
      <dgm:spPr/>
    </dgm:pt>
    <dgm:pt modelId="{95371D46-B838-46F1-934F-45883CC0B87B}" type="pres">
      <dgm:prSet presAssocID="{F0B5C45E-CCA0-4123-8953-E110B0198043}" presName="FirstChild" presStyleLbl="revTx" presStyleIdx="0" presStyleCnt="8">
        <dgm:presLayoutVars>
          <dgm:chMax val="0"/>
          <dgm:chPref val="0"/>
          <dgm:bulletEnabled val="1"/>
        </dgm:presLayoutVars>
      </dgm:prSet>
      <dgm:spPr/>
      <dgm:t>
        <a:bodyPr/>
        <a:lstStyle/>
        <a:p>
          <a:endParaRPr lang="en-US"/>
        </a:p>
      </dgm:t>
    </dgm:pt>
    <dgm:pt modelId="{9FCBAEA6-F38D-42D4-B751-A167B23C8D13}" type="pres">
      <dgm:prSet presAssocID="{F0B5C45E-CCA0-4123-8953-E110B0198043}" presName="Parent" presStyleLbl="alignNode1" presStyleIdx="0" presStyleCnt="8">
        <dgm:presLayoutVars>
          <dgm:chMax val="3"/>
          <dgm:chPref val="3"/>
          <dgm:bulletEnabled val="1"/>
        </dgm:presLayoutVars>
      </dgm:prSet>
      <dgm:spPr/>
      <dgm:t>
        <a:bodyPr/>
        <a:lstStyle/>
        <a:p>
          <a:endParaRPr lang="en-US"/>
        </a:p>
      </dgm:t>
    </dgm:pt>
    <dgm:pt modelId="{05D877A1-BAF7-4FA2-B91B-3BE53FB90D33}" type="pres">
      <dgm:prSet presAssocID="{F0B5C45E-CCA0-4123-8953-E110B0198043}" presName="Accent" presStyleLbl="parChTrans1D1" presStyleIdx="0" presStyleCnt="8"/>
      <dgm:spPr/>
    </dgm:pt>
    <dgm:pt modelId="{1967BCAA-3BF8-45FE-89F2-D375428FB2E9}" type="pres">
      <dgm:prSet presAssocID="{55E187E7-12B2-4C4A-9590-809DCBB32958}" presName="sibTrans" presStyleCnt="0"/>
      <dgm:spPr/>
    </dgm:pt>
    <dgm:pt modelId="{FEA81277-026B-45E0-8BEC-B1D254566818}" type="pres">
      <dgm:prSet presAssocID="{276943F6-6F40-4049-9B1B-693D45B75E4A}" presName="composite" presStyleCnt="0"/>
      <dgm:spPr/>
    </dgm:pt>
    <dgm:pt modelId="{CDA55C7E-EF72-47AE-8825-D9776161F075}" type="pres">
      <dgm:prSet presAssocID="{276943F6-6F40-4049-9B1B-693D45B75E4A}" presName="FirstChild" presStyleLbl="revTx" presStyleIdx="1" presStyleCnt="8">
        <dgm:presLayoutVars>
          <dgm:chMax val="0"/>
          <dgm:chPref val="0"/>
          <dgm:bulletEnabled val="1"/>
        </dgm:presLayoutVars>
      </dgm:prSet>
      <dgm:spPr/>
    </dgm:pt>
    <dgm:pt modelId="{055D114B-AEED-4346-8EB5-AF1B7B81035F}" type="pres">
      <dgm:prSet presAssocID="{276943F6-6F40-4049-9B1B-693D45B75E4A}" presName="Parent" presStyleLbl="alignNode1" presStyleIdx="1" presStyleCnt="8">
        <dgm:presLayoutVars>
          <dgm:chMax val="3"/>
          <dgm:chPref val="3"/>
          <dgm:bulletEnabled val="1"/>
        </dgm:presLayoutVars>
      </dgm:prSet>
      <dgm:spPr/>
    </dgm:pt>
    <dgm:pt modelId="{B9E2634C-25DF-4015-8AC5-101F9C6880D1}" type="pres">
      <dgm:prSet presAssocID="{276943F6-6F40-4049-9B1B-693D45B75E4A}" presName="Accent" presStyleLbl="parChTrans1D1" presStyleIdx="1" presStyleCnt="8"/>
      <dgm:spPr/>
    </dgm:pt>
    <dgm:pt modelId="{76E0EBC1-D8AC-4C7E-A45F-AE4C90069482}" type="pres">
      <dgm:prSet presAssocID="{E9ABDFDB-36E4-4EB2-9200-F90FE1122A09}" presName="sibTrans" presStyleCnt="0"/>
      <dgm:spPr/>
    </dgm:pt>
    <dgm:pt modelId="{6D52C90F-C68C-4614-934B-25715F13DAC4}" type="pres">
      <dgm:prSet presAssocID="{F3C4395B-7C13-4026-AE01-2715A0FCEA05}" presName="composite" presStyleCnt="0"/>
      <dgm:spPr/>
    </dgm:pt>
    <dgm:pt modelId="{0DCF775F-DC29-4495-BAB7-6ED9C79A29BC}" type="pres">
      <dgm:prSet presAssocID="{F3C4395B-7C13-4026-AE01-2715A0FCEA05}" presName="FirstChild" presStyleLbl="revTx" presStyleIdx="2" presStyleCnt="8">
        <dgm:presLayoutVars>
          <dgm:chMax val="0"/>
          <dgm:chPref val="0"/>
          <dgm:bulletEnabled val="1"/>
        </dgm:presLayoutVars>
      </dgm:prSet>
      <dgm:spPr/>
      <dgm:t>
        <a:bodyPr/>
        <a:lstStyle/>
        <a:p>
          <a:endParaRPr lang="en-US"/>
        </a:p>
      </dgm:t>
    </dgm:pt>
    <dgm:pt modelId="{767B1B6B-68CC-4821-A6A5-3D112775272D}" type="pres">
      <dgm:prSet presAssocID="{F3C4395B-7C13-4026-AE01-2715A0FCEA05}" presName="Parent" presStyleLbl="alignNode1" presStyleIdx="2" presStyleCnt="8">
        <dgm:presLayoutVars>
          <dgm:chMax val="3"/>
          <dgm:chPref val="3"/>
          <dgm:bulletEnabled val="1"/>
        </dgm:presLayoutVars>
      </dgm:prSet>
      <dgm:spPr/>
      <dgm:t>
        <a:bodyPr/>
        <a:lstStyle/>
        <a:p>
          <a:endParaRPr lang="en-US"/>
        </a:p>
      </dgm:t>
    </dgm:pt>
    <dgm:pt modelId="{4834B46D-20A0-4EE5-B045-2334C8094EF3}" type="pres">
      <dgm:prSet presAssocID="{F3C4395B-7C13-4026-AE01-2715A0FCEA05}" presName="Accent" presStyleLbl="parChTrans1D1" presStyleIdx="2" presStyleCnt="8"/>
      <dgm:spPr/>
    </dgm:pt>
    <dgm:pt modelId="{86D00612-1922-416D-9FE1-C0BD18662E5C}" type="pres">
      <dgm:prSet presAssocID="{E603FBE4-12F2-48C1-B183-79C8916DB1AE}" presName="sibTrans" presStyleCnt="0"/>
      <dgm:spPr/>
    </dgm:pt>
    <dgm:pt modelId="{BE785031-54ED-43AF-AFA5-95042F2E6920}" type="pres">
      <dgm:prSet presAssocID="{B4EBAD1E-5EEE-434B-A627-C517511D7256}" presName="composite" presStyleCnt="0"/>
      <dgm:spPr/>
    </dgm:pt>
    <dgm:pt modelId="{847D11AE-8F16-4B28-A74A-DE976E15FA08}" type="pres">
      <dgm:prSet presAssocID="{B4EBAD1E-5EEE-434B-A627-C517511D7256}" presName="FirstChild" presStyleLbl="revTx" presStyleIdx="3" presStyleCnt="8">
        <dgm:presLayoutVars>
          <dgm:chMax val="0"/>
          <dgm:chPref val="0"/>
          <dgm:bulletEnabled val="1"/>
        </dgm:presLayoutVars>
      </dgm:prSet>
      <dgm:spPr/>
      <dgm:t>
        <a:bodyPr/>
        <a:lstStyle/>
        <a:p>
          <a:endParaRPr lang="en-US"/>
        </a:p>
      </dgm:t>
    </dgm:pt>
    <dgm:pt modelId="{E33295DB-FED6-4E70-9F9F-84ADB8899CD1}" type="pres">
      <dgm:prSet presAssocID="{B4EBAD1E-5EEE-434B-A627-C517511D7256}" presName="Parent" presStyleLbl="alignNode1" presStyleIdx="3" presStyleCnt="8">
        <dgm:presLayoutVars>
          <dgm:chMax val="3"/>
          <dgm:chPref val="3"/>
          <dgm:bulletEnabled val="1"/>
        </dgm:presLayoutVars>
      </dgm:prSet>
      <dgm:spPr/>
    </dgm:pt>
    <dgm:pt modelId="{C20FAF42-14DE-40F3-A6F5-91A531B5ABD9}" type="pres">
      <dgm:prSet presAssocID="{B4EBAD1E-5EEE-434B-A627-C517511D7256}" presName="Accent" presStyleLbl="parChTrans1D1" presStyleIdx="3" presStyleCnt="8"/>
      <dgm:spPr/>
    </dgm:pt>
    <dgm:pt modelId="{C49D8211-DFCE-4DC9-9C71-19009A61EBAB}" type="pres">
      <dgm:prSet presAssocID="{85D967B7-BC79-4CD7-9F20-AFC6C9EDDF0C}" presName="sibTrans" presStyleCnt="0"/>
      <dgm:spPr/>
    </dgm:pt>
    <dgm:pt modelId="{5B6462ED-7A08-46A0-BAA7-88356F5A15B1}" type="pres">
      <dgm:prSet presAssocID="{375ECE97-8508-42D0-8F19-E8265D3AD7FA}" presName="composite" presStyleCnt="0"/>
      <dgm:spPr/>
    </dgm:pt>
    <dgm:pt modelId="{150D7D53-A476-4F0D-ABCF-F33A9A5B331A}" type="pres">
      <dgm:prSet presAssocID="{375ECE97-8508-42D0-8F19-E8265D3AD7FA}" presName="FirstChild" presStyleLbl="revTx" presStyleIdx="4" presStyleCnt="8">
        <dgm:presLayoutVars>
          <dgm:chMax val="0"/>
          <dgm:chPref val="0"/>
          <dgm:bulletEnabled val="1"/>
        </dgm:presLayoutVars>
      </dgm:prSet>
      <dgm:spPr/>
      <dgm:t>
        <a:bodyPr/>
        <a:lstStyle/>
        <a:p>
          <a:endParaRPr lang="en-US"/>
        </a:p>
      </dgm:t>
    </dgm:pt>
    <dgm:pt modelId="{9827400A-A2B8-48BD-9867-B026BA329E85}" type="pres">
      <dgm:prSet presAssocID="{375ECE97-8508-42D0-8F19-E8265D3AD7FA}" presName="Parent" presStyleLbl="alignNode1" presStyleIdx="4" presStyleCnt="8">
        <dgm:presLayoutVars>
          <dgm:chMax val="3"/>
          <dgm:chPref val="3"/>
          <dgm:bulletEnabled val="1"/>
        </dgm:presLayoutVars>
      </dgm:prSet>
      <dgm:spPr/>
    </dgm:pt>
    <dgm:pt modelId="{9DA3990A-1C1D-468D-944F-0A34107DCD94}" type="pres">
      <dgm:prSet presAssocID="{375ECE97-8508-42D0-8F19-E8265D3AD7FA}" presName="Accent" presStyleLbl="parChTrans1D1" presStyleIdx="4" presStyleCnt="8"/>
      <dgm:spPr/>
    </dgm:pt>
    <dgm:pt modelId="{31D4A30F-8FC6-4B3D-BE0C-D979D109E5FF}" type="pres">
      <dgm:prSet presAssocID="{9A4F752D-A149-44F4-8D84-0338D2BDCCE2}" presName="sibTrans" presStyleCnt="0"/>
      <dgm:spPr/>
    </dgm:pt>
    <dgm:pt modelId="{EDCC8529-81AC-4BE6-B062-4E423E9CDA2D}" type="pres">
      <dgm:prSet presAssocID="{8812DB82-5B96-40A8-9037-F5A0722710D0}" presName="composite" presStyleCnt="0"/>
      <dgm:spPr/>
    </dgm:pt>
    <dgm:pt modelId="{92DBA27F-0DD1-434C-A131-F82FF87C3D9C}" type="pres">
      <dgm:prSet presAssocID="{8812DB82-5B96-40A8-9037-F5A0722710D0}" presName="FirstChild" presStyleLbl="revTx" presStyleIdx="5" presStyleCnt="8">
        <dgm:presLayoutVars>
          <dgm:chMax val="0"/>
          <dgm:chPref val="0"/>
          <dgm:bulletEnabled val="1"/>
        </dgm:presLayoutVars>
      </dgm:prSet>
      <dgm:spPr/>
    </dgm:pt>
    <dgm:pt modelId="{67C9F5B7-9EE3-4717-AFFB-0243C23BAC11}" type="pres">
      <dgm:prSet presAssocID="{8812DB82-5B96-40A8-9037-F5A0722710D0}" presName="Parent" presStyleLbl="alignNode1" presStyleIdx="5" presStyleCnt="8">
        <dgm:presLayoutVars>
          <dgm:chMax val="3"/>
          <dgm:chPref val="3"/>
          <dgm:bulletEnabled val="1"/>
        </dgm:presLayoutVars>
      </dgm:prSet>
      <dgm:spPr/>
      <dgm:t>
        <a:bodyPr/>
        <a:lstStyle/>
        <a:p>
          <a:endParaRPr lang="en-US"/>
        </a:p>
      </dgm:t>
    </dgm:pt>
    <dgm:pt modelId="{38936344-2DA2-4AD8-B398-CCE06D1A138D}" type="pres">
      <dgm:prSet presAssocID="{8812DB82-5B96-40A8-9037-F5A0722710D0}" presName="Accent" presStyleLbl="parChTrans1D1" presStyleIdx="5" presStyleCnt="8"/>
      <dgm:spPr/>
    </dgm:pt>
    <dgm:pt modelId="{0CF6754C-0B52-490E-9FA9-B83E625C87AB}" type="pres">
      <dgm:prSet presAssocID="{9DE08DD0-C6CD-444F-B7FF-2F2A9664A8AE}" presName="sibTrans" presStyleCnt="0"/>
      <dgm:spPr/>
    </dgm:pt>
    <dgm:pt modelId="{25DC1AEE-BF4D-47A6-A42C-16AD7D93B0F2}" type="pres">
      <dgm:prSet presAssocID="{A7A78A51-0C9C-4202-B06A-9B87671009E2}" presName="composite" presStyleCnt="0"/>
      <dgm:spPr/>
    </dgm:pt>
    <dgm:pt modelId="{8EEC30F8-A540-4BAF-A425-C59A200F1DEE}" type="pres">
      <dgm:prSet presAssocID="{A7A78A51-0C9C-4202-B06A-9B87671009E2}" presName="FirstChild" presStyleLbl="revTx" presStyleIdx="6" presStyleCnt="8">
        <dgm:presLayoutVars>
          <dgm:chMax val="0"/>
          <dgm:chPref val="0"/>
          <dgm:bulletEnabled val="1"/>
        </dgm:presLayoutVars>
      </dgm:prSet>
      <dgm:spPr/>
    </dgm:pt>
    <dgm:pt modelId="{76FBFE23-42C3-4E49-91EB-3593CDA585A2}" type="pres">
      <dgm:prSet presAssocID="{A7A78A51-0C9C-4202-B06A-9B87671009E2}" presName="Parent" presStyleLbl="alignNode1" presStyleIdx="6" presStyleCnt="8">
        <dgm:presLayoutVars>
          <dgm:chMax val="3"/>
          <dgm:chPref val="3"/>
          <dgm:bulletEnabled val="1"/>
        </dgm:presLayoutVars>
      </dgm:prSet>
      <dgm:spPr/>
    </dgm:pt>
    <dgm:pt modelId="{B36EC603-C758-4A48-8AF5-32832FF5C71A}" type="pres">
      <dgm:prSet presAssocID="{A7A78A51-0C9C-4202-B06A-9B87671009E2}" presName="Accent" presStyleLbl="parChTrans1D1" presStyleIdx="6" presStyleCnt="8"/>
      <dgm:spPr/>
    </dgm:pt>
    <dgm:pt modelId="{9401E789-F877-405D-9D4F-CF749DD08407}" type="pres">
      <dgm:prSet presAssocID="{104E39D6-C5AA-4BE2-BC70-129CAF493FE4}" presName="sibTrans" presStyleCnt="0"/>
      <dgm:spPr/>
    </dgm:pt>
    <dgm:pt modelId="{CA6B939D-464F-4156-9A7A-0E12F75D5264}" type="pres">
      <dgm:prSet presAssocID="{E1E931F4-99AC-4EF6-9784-20FF0AD85F2A}" presName="composite" presStyleCnt="0"/>
      <dgm:spPr/>
    </dgm:pt>
    <dgm:pt modelId="{A2B2DDC8-6A07-4AC1-AA0B-B856AB398AEB}" type="pres">
      <dgm:prSet presAssocID="{E1E931F4-99AC-4EF6-9784-20FF0AD85F2A}" presName="FirstChild" presStyleLbl="revTx" presStyleIdx="7" presStyleCnt="8">
        <dgm:presLayoutVars>
          <dgm:chMax val="0"/>
          <dgm:chPref val="0"/>
          <dgm:bulletEnabled val="1"/>
        </dgm:presLayoutVars>
      </dgm:prSet>
      <dgm:spPr/>
      <dgm:t>
        <a:bodyPr/>
        <a:lstStyle/>
        <a:p>
          <a:endParaRPr lang="en-US"/>
        </a:p>
      </dgm:t>
    </dgm:pt>
    <dgm:pt modelId="{027931F4-AFDB-465F-AED7-EDA62F2B3E5C}" type="pres">
      <dgm:prSet presAssocID="{E1E931F4-99AC-4EF6-9784-20FF0AD85F2A}" presName="Parent" presStyleLbl="alignNode1" presStyleIdx="7" presStyleCnt="8">
        <dgm:presLayoutVars>
          <dgm:chMax val="3"/>
          <dgm:chPref val="3"/>
          <dgm:bulletEnabled val="1"/>
        </dgm:presLayoutVars>
      </dgm:prSet>
      <dgm:spPr/>
    </dgm:pt>
    <dgm:pt modelId="{3DDC5697-55BC-4A7D-B05E-49814E6716A9}" type="pres">
      <dgm:prSet presAssocID="{E1E931F4-99AC-4EF6-9784-20FF0AD85F2A}" presName="Accent" presStyleLbl="parChTrans1D1" presStyleIdx="7" presStyleCnt="8"/>
      <dgm:spPr/>
    </dgm:pt>
  </dgm:ptLst>
  <dgm:cxnLst>
    <dgm:cxn modelId="{3F932B50-C6DA-4F1D-8E86-01A65DC17385}" type="presOf" srcId="{5D1E3A35-0022-4245-888C-314595D838C8}" destId="{150D7D53-A476-4F0D-ABCF-F33A9A5B331A}" srcOrd="0" destOrd="0" presId="urn:microsoft.com/office/officeart/2011/layout/TabList"/>
    <dgm:cxn modelId="{452EBC08-23D0-4F46-A484-BCBA06AEE3C6}" type="presOf" srcId="{7627D1CE-615C-417D-9BCA-0B7734FE0CB5}" destId="{847D11AE-8F16-4B28-A74A-DE976E15FA08}" srcOrd="0" destOrd="0" presId="urn:microsoft.com/office/officeart/2011/layout/TabList"/>
    <dgm:cxn modelId="{9BE3DD7A-33FD-4869-A07D-CE2D3FAE15F5}" srcId="{1B6E1F8D-8570-4AEB-9A32-93013AE96D29}" destId="{F3C4395B-7C13-4026-AE01-2715A0FCEA05}" srcOrd="2" destOrd="0" parTransId="{5480D62D-8656-4509-B06A-39D409EE83E1}" sibTransId="{E603FBE4-12F2-48C1-B183-79C8916DB1AE}"/>
    <dgm:cxn modelId="{2E324BD0-65EB-4B9C-B723-1C6713AABC27}" srcId="{276943F6-6F40-4049-9B1B-693D45B75E4A}" destId="{3114D977-6D41-4DE3-AEDC-7E27AAAEA93F}" srcOrd="0" destOrd="0" parTransId="{7CF94E1D-7083-4F88-9848-962301271B5B}" sibTransId="{42C210E9-8DB1-413C-96BB-28886DBD7846}"/>
    <dgm:cxn modelId="{3EC0B4E8-F0C5-4A9D-895B-BC5C882C55B3}" type="presOf" srcId="{607552FE-6A4F-40BA-948C-57B1BEABCF47}" destId="{8EEC30F8-A540-4BAF-A425-C59A200F1DEE}" srcOrd="0" destOrd="0" presId="urn:microsoft.com/office/officeart/2011/layout/TabList"/>
    <dgm:cxn modelId="{B9BBF985-D209-4F9C-9E7D-AAA770BBC581}" type="presOf" srcId="{E1E931F4-99AC-4EF6-9784-20FF0AD85F2A}" destId="{027931F4-AFDB-465F-AED7-EDA62F2B3E5C}" srcOrd="0" destOrd="0" presId="urn:microsoft.com/office/officeart/2011/layout/TabList"/>
    <dgm:cxn modelId="{F7A1AA0D-8D8E-4F1C-9592-02292D8D497D}" type="presOf" srcId="{3114D977-6D41-4DE3-AEDC-7E27AAAEA93F}" destId="{CDA55C7E-EF72-47AE-8825-D9776161F075}" srcOrd="0" destOrd="0" presId="urn:microsoft.com/office/officeart/2011/layout/TabList"/>
    <dgm:cxn modelId="{5F3D5400-3160-40FC-8C46-A5DD9263A2E4}" srcId="{1B6E1F8D-8570-4AEB-9A32-93013AE96D29}" destId="{276943F6-6F40-4049-9B1B-693D45B75E4A}" srcOrd="1" destOrd="0" parTransId="{26ABEB4A-45E7-4490-AD28-FE38FA7C6EB1}" sibTransId="{E9ABDFDB-36E4-4EB2-9200-F90FE1122A09}"/>
    <dgm:cxn modelId="{EAED529B-44E9-4963-98E7-7DFAC641AAF7}" srcId="{1B6E1F8D-8570-4AEB-9A32-93013AE96D29}" destId="{B4EBAD1E-5EEE-434B-A627-C517511D7256}" srcOrd="3" destOrd="0" parTransId="{65F0C863-3A46-43CF-8D07-E10A9DE20653}" sibTransId="{85D967B7-BC79-4CD7-9F20-AFC6C9EDDF0C}"/>
    <dgm:cxn modelId="{4DD9F46A-4CF6-4A12-B8A4-57A3DB1655BE}" srcId="{1B6E1F8D-8570-4AEB-9A32-93013AE96D29}" destId="{375ECE97-8508-42D0-8F19-E8265D3AD7FA}" srcOrd="4" destOrd="0" parTransId="{20137F70-E876-41AF-8BC3-D7B013640183}" sibTransId="{9A4F752D-A149-44F4-8D84-0338D2BDCCE2}"/>
    <dgm:cxn modelId="{0C4AEE34-5CE4-436C-AAFC-070D17C0E5B3}" type="presOf" srcId="{F3C4395B-7C13-4026-AE01-2715A0FCEA05}" destId="{767B1B6B-68CC-4821-A6A5-3D112775272D}" srcOrd="0" destOrd="0" presId="urn:microsoft.com/office/officeart/2011/layout/TabList"/>
    <dgm:cxn modelId="{A27F2658-645C-4713-94EF-E40BBDAFE2C6}" type="presOf" srcId="{1B6E1F8D-8570-4AEB-9A32-93013AE96D29}" destId="{1CDC757E-2DBC-4714-8F13-76591FB2B1D7}" srcOrd="0" destOrd="0" presId="urn:microsoft.com/office/officeart/2011/layout/TabList"/>
    <dgm:cxn modelId="{84838F16-7BA0-4954-BEB2-686B4A4BD928}" srcId="{E1E931F4-99AC-4EF6-9784-20FF0AD85F2A}" destId="{AE40D972-E852-41FF-9481-DB68901F07C2}" srcOrd="0" destOrd="0" parTransId="{DB8AC3F7-7A4A-4144-8F10-C715BBC76F3A}" sibTransId="{C953DB19-CAA6-401F-B870-D7AB76D5E7F9}"/>
    <dgm:cxn modelId="{95C2139F-2E8E-406B-BF1E-0B12DB361F49}" srcId="{1B6E1F8D-8570-4AEB-9A32-93013AE96D29}" destId="{F0B5C45E-CCA0-4123-8953-E110B0198043}" srcOrd="0" destOrd="0" parTransId="{C67AEE26-52C5-4810-A69E-649CF0612A07}" sibTransId="{55E187E7-12B2-4C4A-9590-809DCBB32958}"/>
    <dgm:cxn modelId="{916924A9-EF74-49D9-92DA-C2F256A6F038}" type="presOf" srcId="{A7A78A51-0C9C-4202-B06A-9B87671009E2}" destId="{76FBFE23-42C3-4E49-91EB-3593CDA585A2}" srcOrd="0" destOrd="0" presId="urn:microsoft.com/office/officeart/2011/layout/TabList"/>
    <dgm:cxn modelId="{510AD988-F66D-4759-BB9F-5F95C92B2485}" type="presOf" srcId="{2C87FBB8-E59E-47F9-B4C6-7426022B3187}" destId="{95371D46-B838-46F1-934F-45883CC0B87B}" srcOrd="0" destOrd="0" presId="urn:microsoft.com/office/officeart/2011/layout/TabList"/>
    <dgm:cxn modelId="{8DBF0864-E24A-45D1-824B-CEF09977C2F3}" type="presOf" srcId="{B834CCB0-C136-401C-82B1-B89141FADEFD}" destId="{0DCF775F-DC29-4495-BAB7-6ED9C79A29BC}" srcOrd="0" destOrd="0" presId="urn:microsoft.com/office/officeart/2011/layout/TabList"/>
    <dgm:cxn modelId="{8BD91917-27AC-4670-B9A0-EA490564D02F}" type="presOf" srcId="{276943F6-6F40-4049-9B1B-693D45B75E4A}" destId="{055D114B-AEED-4346-8EB5-AF1B7B81035F}" srcOrd="0" destOrd="0" presId="urn:microsoft.com/office/officeart/2011/layout/TabList"/>
    <dgm:cxn modelId="{734CBAE0-FBF0-4CEC-9AD7-356B1CB55F7A}" srcId="{1B6E1F8D-8570-4AEB-9A32-93013AE96D29}" destId="{A7A78A51-0C9C-4202-B06A-9B87671009E2}" srcOrd="6" destOrd="0" parTransId="{3E4879E2-74C6-4F58-BA13-D01CC2AA1773}" sibTransId="{104E39D6-C5AA-4BE2-BC70-129CAF493FE4}"/>
    <dgm:cxn modelId="{803F5350-B756-4FDD-A6E5-F24E416ED981}" srcId="{1B6E1F8D-8570-4AEB-9A32-93013AE96D29}" destId="{E1E931F4-99AC-4EF6-9784-20FF0AD85F2A}" srcOrd="7" destOrd="0" parTransId="{2ECA7327-52A5-4A80-9381-7114C3158A0A}" sibTransId="{9464B4E3-B447-4349-95AF-2899CA9F9C58}"/>
    <dgm:cxn modelId="{993A1855-8F1F-433B-8C3B-E125E8ADAE28}" srcId="{1B6E1F8D-8570-4AEB-9A32-93013AE96D29}" destId="{8812DB82-5B96-40A8-9037-F5A0722710D0}" srcOrd="5" destOrd="0" parTransId="{DAD1A699-AD06-47A9-9299-9E9EB33DA03E}" sibTransId="{9DE08DD0-C6CD-444F-B7FF-2F2A9664A8AE}"/>
    <dgm:cxn modelId="{FF6C7512-4798-407D-9603-64D12849086F}" type="presOf" srcId="{8812DB82-5B96-40A8-9037-F5A0722710D0}" destId="{67C9F5B7-9EE3-4717-AFFB-0243C23BAC11}" srcOrd="0" destOrd="0" presId="urn:microsoft.com/office/officeart/2011/layout/TabList"/>
    <dgm:cxn modelId="{AC4FAC9E-8272-43A2-AA8C-98B7DB9664D6}" type="presOf" srcId="{B4EBAD1E-5EEE-434B-A627-C517511D7256}" destId="{E33295DB-FED6-4E70-9F9F-84ADB8899CD1}" srcOrd="0" destOrd="0" presId="urn:microsoft.com/office/officeart/2011/layout/TabList"/>
    <dgm:cxn modelId="{9D756E93-DAE9-4E42-A5F5-1C5F6FAC919C}" srcId="{8812DB82-5B96-40A8-9037-F5A0722710D0}" destId="{A1DDE281-C249-407C-9429-48121B927D50}" srcOrd="0" destOrd="0" parTransId="{AAB101E1-28E0-464B-BC14-6F94BA152B51}" sibTransId="{D1ACB77C-D3BF-4986-80ED-716505366A8F}"/>
    <dgm:cxn modelId="{D81F1773-828B-4A29-9F08-A96E6121B0EE}" type="presOf" srcId="{375ECE97-8508-42D0-8F19-E8265D3AD7FA}" destId="{9827400A-A2B8-48BD-9867-B026BA329E85}" srcOrd="0" destOrd="0" presId="urn:microsoft.com/office/officeart/2011/layout/TabList"/>
    <dgm:cxn modelId="{71FF3C5D-D070-4176-9802-E17E134DAB83}" type="presOf" srcId="{A1DDE281-C249-407C-9429-48121B927D50}" destId="{92DBA27F-0DD1-434C-A131-F82FF87C3D9C}" srcOrd="0" destOrd="0" presId="urn:microsoft.com/office/officeart/2011/layout/TabList"/>
    <dgm:cxn modelId="{C0BB938B-07D7-47F3-AA86-5ABA33312078}" type="presOf" srcId="{AE40D972-E852-41FF-9481-DB68901F07C2}" destId="{A2B2DDC8-6A07-4AC1-AA0B-B856AB398AEB}" srcOrd="0" destOrd="0" presId="urn:microsoft.com/office/officeart/2011/layout/TabList"/>
    <dgm:cxn modelId="{475AD477-4663-4D1A-AF3F-A98DDA8020C2}" srcId="{375ECE97-8508-42D0-8F19-E8265D3AD7FA}" destId="{5D1E3A35-0022-4245-888C-314595D838C8}" srcOrd="0" destOrd="0" parTransId="{6AA14B29-034E-4457-845D-844443972814}" sibTransId="{0E68CE7A-3A91-4F83-891D-3E857A31743C}"/>
    <dgm:cxn modelId="{FBFC7A71-8D79-45BA-A770-DD1070DE602C}" srcId="{F0B5C45E-CCA0-4123-8953-E110B0198043}" destId="{2C87FBB8-E59E-47F9-B4C6-7426022B3187}" srcOrd="0" destOrd="0" parTransId="{7FB52E03-051F-44C1-A9EB-61E3F717023D}" sibTransId="{10638E1C-708D-46DB-A327-EB2499AE8430}"/>
    <dgm:cxn modelId="{55A46FAE-7F72-4910-95B2-19A3BD22A621}" srcId="{F3C4395B-7C13-4026-AE01-2715A0FCEA05}" destId="{B834CCB0-C136-401C-82B1-B89141FADEFD}" srcOrd="0" destOrd="0" parTransId="{0C5B917E-BA4A-4035-A921-3EC08F0A94F9}" sibTransId="{8520606B-253F-428D-BEE0-0024528C7C1D}"/>
    <dgm:cxn modelId="{511BABAC-8B86-46FD-916B-90B398D8853B}" srcId="{A7A78A51-0C9C-4202-B06A-9B87671009E2}" destId="{607552FE-6A4F-40BA-948C-57B1BEABCF47}" srcOrd="0" destOrd="0" parTransId="{AFA5615A-CBA6-431A-BBF9-96B2457E2299}" sibTransId="{C706095D-5393-42CB-85DB-370DBBBFEBF8}"/>
    <dgm:cxn modelId="{7EBD01F6-72ED-4A7D-9D7E-0AF5CD300293}" type="presOf" srcId="{F0B5C45E-CCA0-4123-8953-E110B0198043}" destId="{9FCBAEA6-F38D-42D4-B751-A167B23C8D13}" srcOrd="0" destOrd="0" presId="urn:microsoft.com/office/officeart/2011/layout/TabList"/>
    <dgm:cxn modelId="{16AFA4E3-531B-4301-A7D2-F3D0ABFD2202}" srcId="{B4EBAD1E-5EEE-434B-A627-C517511D7256}" destId="{7627D1CE-615C-417D-9BCA-0B7734FE0CB5}" srcOrd="0" destOrd="0" parTransId="{65DC1B1F-FD4E-4B8B-91C7-FF1266805F57}" sibTransId="{A4E40589-0F52-42E0-BDF6-3C62E70F293A}"/>
    <dgm:cxn modelId="{7DC7F2EB-C0F4-4FCC-9D8F-F558A8EA5FEB}" type="presParOf" srcId="{1CDC757E-2DBC-4714-8F13-76591FB2B1D7}" destId="{22354724-1F2C-478B-B705-47D7538DF32E}" srcOrd="0" destOrd="0" presId="urn:microsoft.com/office/officeart/2011/layout/TabList"/>
    <dgm:cxn modelId="{91679450-E139-48D0-AB9B-55F50DC53901}" type="presParOf" srcId="{22354724-1F2C-478B-B705-47D7538DF32E}" destId="{95371D46-B838-46F1-934F-45883CC0B87B}" srcOrd="0" destOrd="0" presId="urn:microsoft.com/office/officeart/2011/layout/TabList"/>
    <dgm:cxn modelId="{B7E2299C-DA10-46C6-AA16-E794CC49DCA1}" type="presParOf" srcId="{22354724-1F2C-478B-B705-47D7538DF32E}" destId="{9FCBAEA6-F38D-42D4-B751-A167B23C8D13}" srcOrd="1" destOrd="0" presId="urn:microsoft.com/office/officeart/2011/layout/TabList"/>
    <dgm:cxn modelId="{86B13720-2BD2-423E-8A92-FC6AF0B33B14}" type="presParOf" srcId="{22354724-1F2C-478B-B705-47D7538DF32E}" destId="{05D877A1-BAF7-4FA2-B91B-3BE53FB90D33}" srcOrd="2" destOrd="0" presId="urn:microsoft.com/office/officeart/2011/layout/TabList"/>
    <dgm:cxn modelId="{21862A4F-4659-4408-9AD8-8B9AE99E62A4}" type="presParOf" srcId="{1CDC757E-2DBC-4714-8F13-76591FB2B1D7}" destId="{1967BCAA-3BF8-45FE-89F2-D375428FB2E9}" srcOrd="1" destOrd="0" presId="urn:microsoft.com/office/officeart/2011/layout/TabList"/>
    <dgm:cxn modelId="{B533DFC0-4A06-43FA-98F5-9D3DF22EB7F7}" type="presParOf" srcId="{1CDC757E-2DBC-4714-8F13-76591FB2B1D7}" destId="{FEA81277-026B-45E0-8BEC-B1D254566818}" srcOrd="2" destOrd="0" presId="urn:microsoft.com/office/officeart/2011/layout/TabList"/>
    <dgm:cxn modelId="{E774E559-3E83-4B89-8EE3-990AABFAF1FA}" type="presParOf" srcId="{FEA81277-026B-45E0-8BEC-B1D254566818}" destId="{CDA55C7E-EF72-47AE-8825-D9776161F075}" srcOrd="0" destOrd="0" presId="urn:microsoft.com/office/officeart/2011/layout/TabList"/>
    <dgm:cxn modelId="{18B50969-2D66-488D-9FBC-8A447EC4A343}" type="presParOf" srcId="{FEA81277-026B-45E0-8BEC-B1D254566818}" destId="{055D114B-AEED-4346-8EB5-AF1B7B81035F}" srcOrd="1" destOrd="0" presId="urn:microsoft.com/office/officeart/2011/layout/TabList"/>
    <dgm:cxn modelId="{826A3549-2A76-4136-A0C4-D7D17B6FC392}" type="presParOf" srcId="{FEA81277-026B-45E0-8BEC-B1D254566818}" destId="{B9E2634C-25DF-4015-8AC5-101F9C6880D1}" srcOrd="2" destOrd="0" presId="urn:microsoft.com/office/officeart/2011/layout/TabList"/>
    <dgm:cxn modelId="{DBC5F0D9-3390-4BED-9FFF-F37F0F06E146}" type="presParOf" srcId="{1CDC757E-2DBC-4714-8F13-76591FB2B1D7}" destId="{76E0EBC1-D8AC-4C7E-A45F-AE4C90069482}" srcOrd="3" destOrd="0" presId="urn:microsoft.com/office/officeart/2011/layout/TabList"/>
    <dgm:cxn modelId="{E6A82D38-58BE-4BB2-A5BC-D8BEBDEA8C2D}" type="presParOf" srcId="{1CDC757E-2DBC-4714-8F13-76591FB2B1D7}" destId="{6D52C90F-C68C-4614-934B-25715F13DAC4}" srcOrd="4" destOrd="0" presId="urn:microsoft.com/office/officeart/2011/layout/TabList"/>
    <dgm:cxn modelId="{563E2322-3B29-469E-BCF0-AECA30391980}" type="presParOf" srcId="{6D52C90F-C68C-4614-934B-25715F13DAC4}" destId="{0DCF775F-DC29-4495-BAB7-6ED9C79A29BC}" srcOrd="0" destOrd="0" presId="urn:microsoft.com/office/officeart/2011/layout/TabList"/>
    <dgm:cxn modelId="{4D43D169-4C90-4CEB-9879-B8259DA59328}" type="presParOf" srcId="{6D52C90F-C68C-4614-934B-25715F13DAC4}" destId="{767B1B6B-68CC-4821-A6A5-3D112775272D}" srcOrd="1" destOrd="0" presId="urn:microsoft.com/office/officeart/2011/layout/TabList"/>
    <dgm:cxn modelId="{E31B94E8-23EE-4629-93BD-5345DF487EE7}" type="presParOf" srcId="{6D52C90F-C68C-4614-934B-25715F13DAC4}" destId="{4834B46D-20A0-4EE5-B045-2334C8094EF3}" srcOrd="2" destOrd="0" presId="urn:microsoft.com/office/officeart/2011/layout/TabList"/>
    <dgm:cxn modelId="{32753778-F711-468B-815E-0F65CA0C3E52}" type="presParOf" srcId="{1CDC757E-2DBC-4714-8F13-76591FB2B1D7}" destId="{86D00612-1922-416D-9FE1-C0BD18662E5C}" srcOrd="5" destOrd="0" presId="urn:microsoft.com/office/officeart/2011/layout/TabList"/>
    <dgm:cxn modelId="{D8B9A7D5-7CA9-4ECA-812C-343DAB9314B3}" type="presParOf" srcId="{1CDC757E-2DBC-4714-8F13-76591FB2B1D7}" destId="{BE785031-54ED-43AF-AFA5-95042F2E6920}" srcOrd="6" destOrd="0" presId="urn:microsoft.com/office/officeart/2011/layout/TabList"/>
    <dgm:cxn modelId="{3F1CF979-DC2A-4469-8E79-18211E987E88}" type="presParOf" srcId="{BE785031-54ED-43AF-AFA5-95042F2E6920}" destId="{847D11AE-8F16-4B28-A74A-DE976E15FA08}" srcOrd="0" destOrd="0" presId="urn:microsoft.com/office/officeart/2011/layout/TabList"/>
    <dgm:cxn modelId="{B0838F21-6517-4A7F-B216-767DB5AB2705}" type="presParOf" srcId="{BE785031-54ED-43AF-AFA5-95042F2E6920}" destId="{E33295DB-FED6-4E70-9F9F-84ADB8899CD1}" srcOrd="1" destOrd="0" presId="urn:microsoft.com/office/officeart/2011/layout/TabList"/>
    <dgm:cxn modelId="{4FD3AEB3-6A98-4157-88D4-F61C893334DB}" type="presParOf" srcId="{BE785031-54ED-43AF-AFA5-95042F2E6920}" destId="{C20FAF42-14DE-40F3-A6F5-91A531B5ABD9}" srcOrd="2" destOrd="0" presId="urn:microsoft.com/office/officeart/2011/layout/TabList"/>
    <dgm:cxn modelId="{BFAF3C0A-2F37-4596-A8E8-08C91282FFA2}" type="presParOf" srcId="{1CDC757E-2DBC-4714-8F13-76591FB2B1D7}" destId="{C49D8211-DFCE-4DC9-9C71-19009A61EBAB}" srcOrd="7" destOrd="0" presId="urn:microsoft.com/office/officeart/2011/layout/TabList"/>
    <dgm:cxn modelId="{965A72A2-077D-4151-B9E2-54B3CB812EAA}" type="presParOf" srcId="{1CDC757E-2DBC-4714-8F13-76591FB2B1D7}" destId="{5B6462ED-7A08-46A0-BAA7-88356F5A15B1}" srcOrd="8" destOrd="0" presId="urn:microsoft.com/office/officeart/2011/layout/TabList"/>
    <dgm:cxn modelId="{EE29C15C-D968-4B1D-8745-90C26F96B866}" type="presParOf" srcId="{5B6462ED-7A08-46A0-BAA7-88356F5A15B1}" destId="{150D7D53-A476-4F0D-ABCF-F33A9A5B331A}" srcOrd="0" destOrd="0" presId="urn:microsoft.com/office/officeart/2011/layout/TabList"/>
    <dgm:cxn modelId="{38836489-2465-46BE-8C48-6C890E5E5450}" type="presParOf" srcId="{5B6462ED-7A08-46A0-BAA7-88356F5A15B1}" destId="{9827400A-A2B8-48BD-9867-B026BA329E85}" srcOrd="1" destOrd="0" presId="urn:microsoft.com/office/officeart/2011/layout/TabList"/>
    <dgm:cxn modelId="{9187477C-19F0-4155-B425-21C7E19BA697}" type="presParOf" srcId="{5B6462ED-7A08-46A0-BAA7-88356F5A15B1}" destId="{9DA3990A-1C1D-468D-944F-0A34107DCD94}" srcOrd="2" destOrd="0" presId="urn:microsoft.com/office/officeart/2011/layout/TabList"/>
    <dgm:cxn modelId="{EB554C8C-1C46-45A3-AEE8-7AAE392D0238}" type="presParOf" srcId="{1CDC757E-2DBC-4714-8F13-76591FB2B1D7}" destId="{31D4A30F-8FC6-4B3D-BE0C-D979D109E5FF}" srcOrd="9" destOrd="0" presId="urn:microsoft.com/office/officeart/2011/layout/TabList"/>
    <dgm:cxn modelId="{C64B80E8-1032-4A35-BC2C-FB758B0FC347}" type="presParOf" srcId="{1CDC757E-2DBC-4714-8F13-76591FB2B1D7}" destId="{EDCC8529-81AC-4BE6-B062-4E423E9CDA2D}" srcOrd="10" destOrd="0" presId="urn:microsoft.com/office/officeart/2011/layout/TabList"/>
    <dgm:cxn modelId="{D27E5ABF-28A6-405B-A38B-87B87DB9D9FA}" type="presParOf" srcId="{EDCC8529-81AC-4BE6-B062-4E423E9CDA2D}" destId="{92DBA27F-0DD1-434C-A131-F82FF87C3D9C}" srcOrd="0" destOrd="0" presId="urn:microsoft.com/office/officeart/2011/layout/TabList"/>
    <dgm:cxn modelId="{2BAD43BD-CE22-45F1-9AA5-D72F86071A2C}" type="presParOf" srcId="{EDCC8529-81AC-4BE6-B062-4E423E9CDA2D}" destId="{67C9F5B7-9EE3-4717-AFFB-0243C23BAC11}" srcOrd="1" destOrd="0" presId="urn:microsoft.com/office/officeart/2011/layout/TabList"/>
    <dgm:cxn modelId="{34B2C1B3-AF16-474C-8874-EEC629011752}" type="presParOf" srcId="{EDCC8529-81AC-4BE6-B062-4E423E9CDA2D}" destId="{38936344-2DA2-4AD8-B398-CCE06D1A138D}" srcOrd="2" destOrd="0" presId="urn:microsoft.com/office/officeart/2011/layout/TabList"/>
    <dgm:cxn modelId="{10167F98-A1EA-46C6-95DB-AAE9B7258806}" type="presParOf" srcId="{1CDC757E-2DBC-4714-8F13-76591FB2B1D7}" destId="{0CF6754C-0B52-490E-9FA9-B83E625C87AB}" srcOrd="11" destOrd="0" presId="urn:microsoft.com/office/officeart/2011/layout/TabList"/>
    <dgm:cxn modelId="{E866745F-9BA8-4731-B4AE-6D90756C9E9A}" type="presParOf" srcId="{1CDC757E-2DBC-4714-8F13-76591FB2B1D7}" destId="{25DC1AEE-BF4D-47A6-A42C-16AD7D93B0F2}" srcOrd="12" destOrd="0" presId="urn:microsoft.com/office/officeart/2011/layout/TabList"/>
    <dgm:cxn modelId="{35DEBE62-4A9B-434E-9033-A5AC36D4D58B}" type="presParOf" srcId="{25DC1AEE-BF4D-47A6-A42C-16AD7D93B0F2}" destId="{8EEC30F8-A540-4BAF-A425-C59A200F1DEE}" srcOrd="0" destOrd="0" presId="urn:microsoft.com/office/officeart/2011/layout/TabList"/>
    <dgm:cxn modelId="{9F369CD3-0766-408D-BE6D-A88F74715BBD}" type="presParOf" srcId="{25DC1AEE-BF4D-47A6-A42C-16AD7D93B0F2}" destId="{76FBFE23-42C3-4E49-91EB-3593CDA585A2}" srcOrd="1" destOrd="0" presId="urn:microsoft.com/office/officeart/2011/layout/TabList"/>
    <dgm:cxn modelId="{78624388-03D1-4E09-858D-437F5EC66FC6}" type="presParOf" srcId="{25DC1AEE-BF4D-47A6-A42C-16AD7D93B0F2}" destId="{B36EC603-C758-4A48-8AF5-32832FF5C71A}" srcOrd="2" destOrd="0" presId="urn:microsoft.com/office/officeart/2011/layout/TabList"/>
    <dgm:cxn modelId="{A1DFB5A3-2482-441F-BC55-8E5322E282AA}" type="presParOf" srcId="{1CDC757E-2DBC-4714-8F13-76591FB2B1D7}" destId="{9401E789-F877-405D-9D4F-CF749DD08407}" srcOrd="13" destOrd="0" presId="urn:microsoft.com/office/officeart/2011/layout/TabList"/>
    <dgm:cxn modelId="{41726B86-42D5-44EA-9C13-40BBB293F91E}" type="presParOf" srcId="{1CDC757E-2DBC-4714-8F13-76591FB2B1D7}" destId="{CA6B939D-464F-4156-9A7A-0E12F75D5264}" srcOrd="14" destOrd="0" presId="urn:microsoft.com/office/officeart/2011/layout/TabList"/>
    <dgm:cxn modelId="{759BF368-EA15-4226-BD91-296D45E258B6}" type="presParOf" srcId="{CA6B939D-464F-4156-9A7A-0E12F75D5264}" destId="{A2B2DDC8-6A07-4AC1-AA0B-B856AB398AEB}" srcOrd="0" destOrd="0" presId="urn:microsoft.com/office/officeart/2011/layout/TabList"/>
    <dgm:cxn modelId="{FCBD1EF8-7722-4492-A10C-A5C3E9D6E6BE}" type="presParOf" srcId="{CA6B939D-464F-4156-9A7A-0E12F75D5264}" destId="{027931F4-AFDB-465F-AED7-EDA62F2B3E5C}" srcOrd="1" destOrd="0" presId="urn:microsoft.com/office/officeart/2011/layout/TabList"/>
    <dgm:cxn modelId="{E4347177-7051-46D7-AB9A-EFB4E48AE9E8}" type="presParOf" srcId="{CA6B939D-464F-4156-9A7A-0E12F75D5264}" destId="{3DDC5697-55BC-4A7D-B05E-49814E6716A9}" srcOrd="2" destOrd="0" presId="urn:microsoft.com/office/officeart/2011/layout/Tab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DA372C-B0A2-490B-B2F2-3F0117F4A103}">
      <dsp:nvSpPr>
        <dsp:cNvPr id="0" name=""/>
        <dsp:cNvSpPr/>
      </dsp:nvSpPr>
      <dsp:spPr>
        <a:xfrm>
          <a:off x="8146908" y="2232122"/>
          <a:ext cx="240604" cy="240600"/>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A37D3BA-A311-4C8F-BD83-77FA86F35F78}">
      <dsp:nvSpPr>
        <dsp:cNvPr id="0" name=""/>
        <dsp:cNvSpPr/>
      </dsp:nvSpPr>
      <dsp:spPr>
        <a:xfrm>
          <a:off x="7705940" y="2232122"/>
          <a:ext cx="240604" cy="240600"/>
        </a:xfrm>
        <a:prstGeom prst="ellipse">
          <a:avLst/>
        </a:prstGeom>
        <a:solidFill>
          <a:schemeClr val="accent2">
            <a:hueOff val="-56043"/>
            <a:satOff val="-361"/>
            <a:lumOff val="-377"/>
            <a:alphaOff val="0"/>
          </a:schemeClr>
        </a:solidFill>
        <a:ln w="12700" cap="flat" cmpd="sng" algn="ctr">
          <a:solidFill>
            <a:schemeClr val="accent2">
              <a:hueOff val="-56043"/>
              <a:satOff val="-361"/>
              <a:lumOff val="-37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B9ABBBB-E614-453B-9D66-2EBF17B4BA8A}">
      <dsp:nvSpPr>
        <dsp:cNvPr id="0" name=""/>
        <dsp:cNvSpPr/>
      </dsp:nvSpPr>
      <dsp:spPr>
        <a:xfrm>
          <a:off x="7264973" y="2232122"/>
          <a:ext cx="240604" cy="240600"/>
        </a:xfrm>
        <a:prstGeom prst="ellipse">
          <a:avLst/>
        </a:prstGeom>
        <a:solidFill>
          <a:schemeClr val="accent2">
            <a:hueOff val="-112087"/>
            <a:satOff val="-722"/>
            <a:lumOff val="-754"/>
            <a:alphaOff val="0"/>
          </a:schemeClr>
        </a:solidFill>
        <a:ln w="12700" cap="flat" cmpd="sng" algn="ctr">
          <a:solidFill>
            <a:schemeClr val="accent2">
              <a:hueOff val="-112087"/>
              <a:satOff val="-722"/>
              <a:lumOff val="-75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FDFE8ED-4018-429A-8453-CD9A984884BF}">
      <dsp:nvSpPr>
        <dsp:cNvPr id="0" name=""/>
        <dsp:cNvSpPr/>
      </dsp:nvSpPr>
      <dsp:spPr>
        <a:xfrm>
          <a:off x="6824843" y="2232122"/>
          <a:ext cx="240604" cy="240600"/>
        </a:xfrm>
        <a:prstGeom prst="ellipse">
          <a:avLst/>
        </a:prstGeom>
        <a:solidFill>
          <a:schemeClr val="accent2">
            <a:hueOff val="-168130"/>
            <a:satOff val="-1083"/>
            <a:lumOff val="-1131"/>
            <a:alphaOff val="0"/>
          </a:schemeClr>
        </a:solidFill>
        <a:ln w="12700" cap="flat" cmpd="sng" algn="ctr">
          <a:solidFill>
            <a:schemeClr val="accent2">
              <a:hueOff val="-168130"/>
              <a:satOff val="-1083"/>
              <a:lumOff val="-113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0DF099E-0CBC-4A3C-8172-54A2B57B4954}">
      <dsp:nvSpPr>
        <dsp:cNvPr id="0" name=""/>
        <dsp:cNvSpPr/>
      </dsp:nvSpPr>
      <dsp:spPr>
        <a:xfrm>
          <a:off x="6383876" y="2232122"/>
          <a:ext cx="240604" cy="240600"/>
        </a:xfrm>
        <a:prstGeom prst="ellipse">
          <a:avLst/>
        </a:prstGeom>
        <a:solidFill>
          <a:schemeClr val="accent2">
            <a:hueOff val="-224173"/>
            <a:satOff val="-1444"/>
            <a:lumOff val="-1508"/>
            <a:alphaOff val="0"/>
          </a:schemeClr>
        </a:solidFill>
        <a:ln w="12700" cap="flat" cmpd="sng" algn="ctr">
          <a:solidFill>
            <a:schemeClr val="accent2">
              <a:hueOff val="-224173"/>
              <a:satOff val="-1444"/>
              <a:lumOff val="-150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EF7F038-043B-4720-92CD-B62464D929C5}">
      <dsp:nvSpPr>
        <dsp:cNvPr id="0" name=""/>
        <dsp:cNvSpPr/>
      </dsp:nvSpPr>
      <dsp:spPr>
        <a:xfrm>
          <a:off x="5702304" y="2111822"/>
          <a:ext cx="481208" cy="481596"/>
        </a:xfrm>
        <a:prstGeom prst="ellipse">
          <a:avLst/>
        </a:prstGeom>
        <a:solidFill>
          <a:schemeClr val="accent2">
            <a:hueOff val="-280217"/>
            <a:satOff val="-1805"/>
            <a:lumOff val="-1885"/>
            <a:alphaOff val="0"/>
          </a:schemeClr>
        </a:solidFill>
        <a:ln w="12700" cap="flat" cmpd="sng" algn="ctr">
          <a:solidFill>
            <a:schemeClr val="accent2">
              <a:hueOff val="-280217"/>
              <a:satOff val="-1805"/>
              <a:lumOff val="-188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2F77949-D54C-4EAB-89F6-904217F008C1}">
      <dsp:nvSpPr>
        <dsp:cNvPr id="0" name=""/>
        <dsp:cNvSpPr/>
      </dsp:nvSpPr>
      <dsp:spPr>
        <a:xfrm>
          <a:off x="7754564" y="1735093"/>
          <a:ext cx="240604" cy="240600"/>
        </a:xfrm>
        <a:prstGeom prst="ellipse">
          <a:avLst/>
        </a:prstGeom>
        <a:solidFill>
          <a:schemeClr val="accent2">
            <a:hueOff val="-336260"/>
            <a:satOff val="-2166"/>
            <a:lumOff val="-2262"/>
            <a:alphaOff val="0"/>
          </a:schemeClr>
        </a:solidFill>
        <a:ln w="12700" cap="flat" cmpd="sng" algn="ctr">
          <a:solidFill>
            <a:schemeClr val="accent2">
              <a:hueOff val="-336260"/>
              <a:satOff val="-2166"/>
              <a:lumOff val="-226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5F7EF59-589F-41C8-9BBC-E874AFF4951F}">
      <dsp:nvSpPr>
        <dsp:cNvPr id="0" name=""/>
        <dsp:cNvSpPr/>
      </dsp:nvSpPr>
      <dsp:spPr>
        <a:xfrm>
          <a:off x="7754564" y="2732713"/>
          <a:ext cx="240604" cy="240600"/>
        </a:xfrm>
        <a:prstGeom prst="ellipse">
          <a:avLst/>
        </a:prstGeom>
        <a:solidFill>
          <a:schemeClr val="accent2">
            <a:hueOff val="-392303"/>
            <a:satOff val="-2527"/>
            <a:lumOff val="-2640"/>
            <a:alphaOff val="0"/>
          </a:schemeClr>
        </a:solidFill>
        <a:ln w="12700" cap="flat" cmpd="sng" algn="ctr">
          <a:solidFill>
            <a:schemeClr val="accent2">
              <a:hueOff val="-392303"/>
              <a:satOff val="-2527"/>
              <a:lumOff val="-264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EDC83AD-9EBF-4E11-8332-B7539C7643A4}">
      <dsp:nvSpPr>
        <dsp:cNvPr id="0" name=""/>
        <dsp:cNvSpPr/>
      </dsp:nvSpPr>
      <dsp:spPr>
        <a:xfrm>
          <a:off x="7969180" y="1951158"/>
          <a:ext cx="240604" cy="240600"/>
        </a:xfrm>
        <a:prstGeom prst="ellipse">
          <a:avLst/>
        </a:prstGeom>
        <a:solidFill>
          <a:schemeClr val="accent2">
            <a:hueOff val="-448346"/>
            <a:satOff val="-2888"/>
            <a:lumOff val="-3017"/>
            <a:alphaOff val="0"/>
          </a:schemeClr>
        </a:solidFill>
        <a:ln w="12700" cap="flat" cmpd="sng" algn="ctr">
          <a:solidFill>
            <a:schemeClr val="accent2">
              <a:hueOff val="-448346"/>
              <a:satOff val="-2888"/>
              <a:lumOff val="-301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3859E70-C3DC-4FD6-B4BF-1520B29A7028}">
      <dsp:nvSpPr>
        <dsp:cNvPr id="0" name=""/>
        <dsp:cNvSpPr/>
      </dsp:nvSpPr>
      <dsp:spPr>
        <a:xfrm>
          <a:off x="7983431" y="2517835"/>
          <a:ext cx="240604" cy="240600"/>
        </a:xfrm>
        <a:prstGeom prst="ellipse">
          <a:avLst/>
        </a:prstGeom>
        <a:solidFill>
          <a:schemeClr val="accent2">
            <a:hueOff val="-504390"/>
            <a:satOff val="-3249"/>
            <a:lumOff val="-3394"/>
            <a:alphaOff val="0"/>
          </a:schemeClr>
        </a:solidFill>
        <a:ln w="12700" cap="flat" cmpd="sng" algn="ctr">
          <a:solidFill>
            <a:schemeClr val="accent2">
              <a:hueOff val="-504390"/>
              <a:satOff val="-3249"/>
              <a:lumOff val="-339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E7904BC-66A1-4336-AC30-45679D0B82C0}">
      <dsp:nvSpPr>
        <dsp:cNvPr id="0" name=""/>
        <dsp:cNvSpPr/>
      </dsp:nvSpPr>
      <dsp:spPr>
        <a:xfrm>
          <a:off x="3066558" y="1134383"/>
          <a:ext cx="2436220" cy="2436473"/>
        </a:xfrm>
        <a:prstGeom prst="ellipse">
          <a:avLst/>
        </a:prstGeom>
        <a:solidFill>
          <a:schemeClr val="accent2">
            <a:hueOff val="-560433"/>
            <a:satOff val="-3610"/>
            <a:lumOff val="-3771"/>
            <a:alphaOff val="0"/>
          </a:schemeClr>
        </a:solidFill>
        <a:ln w="12700" cap="flat" cmpd="sng" algn="ctr">
          <a:solidFill>
            <a:schemeClr val="accent2">
              <a:hueOff val="-560433"/>
              <a:satOff val="-3610"/>
              <a:lumOff val="-377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r>
            <a:rPr lang="en-US" sz="3000" kern="1200" dirty="0" smtClean="0"/>
            <a:t>ADAC Fellowship Program</a:t>
          </a:r>
          <a:endParaRPr lang="en-US" sz="3000" kern="1200" dirty="0"/>
        </a:p>
      </dsp:txBody>
      <dsp:txXfrm>
        <a:off x="3423334" y="1491196"/>
        <a:ext cx="1722668" cy="1722847"/>
      </dsp:txXfrm>
    </dsp:sp>
    <dsp:sp modelId="{9FA250A2-F05A-42E1-AD48-6373BB9A0CF2}">
      <dsp:nvSpPr>
        <dsp:cNvPr id="0" name=""/>
        <dsp:cNvSpPr/>
      </dsp:nvSpPr>
      <dsp:spPr>
        <a:xfrm>
          <a:off x="2884638" y="926232"/>
          <a:ext cx="481208" cy="481596"/>
        </a:xfrm>
        <a:prstGeom prst="ellipse">
          <a:avLst/>
        </a:prstGeom>
        <a:solidFill>
          <a:schemeClr val="accent2">
            <a:hueOff val="-616476"/>
            <a:satOff val="-3971"/>
            <a:lumOff val="-4148"/>
            <a:alphaOff val="0"/>
          </a:schemeClr>
        </a:solidFill>
        <a:ln w="12700" cap="flat" cmpd="sng" algn="ctr">
          <a:solidFill>
            <a:schemeClr val="accent2">
              <a:hueOff val="-616476"/>
              <a:satOff val="-3971"/>
              <a:lumOff val="-414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EBC0A34-8D73-47B5-B1CC-06BE0F7BF4E5}">
      <dsp:nvSpPr>
        <dsp:cNvPr id="0" name=""/>
        <dsp:cNvSpPr/>
      </dsp:nvSpPr>
      <dsp:spPr>
        <a:xfrm>
          <a:off x="2576129" y="672178"/>
          <a:ext cx="240604" cy="240600"/>
        </a:xfrm>
        <a:prstGeom prst="ellipse">
          <a:avLst/>
        </a:prstGeom>
        <a:solidFill>
          <a:schemeClr val="accent2">
            <a:hueOff val="-672520"/>
            <a:satOff val="-4332"/>
            <a:lumOff val="-4525"/>
            <a:alphaOff val="0"/>
          </a:schemeClr>
        </a:solidFill>
        <a:ln w="12700" cap="flat" cmpd="sng" algn="ctr">
          <a:solidFill>
            <a:schemeClr val="accent2">
              <a:hueOff val="-672520"/>
              <a:satOff val="-4332"/>
              <a:lumOff val="-452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AEF1AB9-1F2E-48E9-B32F-6443D26EC4DA}">
      <dsp:nvSpPr>
        <dsp:cNvPr id="0" name=""/>
        <dsp:cNvSpPr/>
      </dsp:nvSpPr>
      <dsp:spPr>
        <a:xfrm>
          <a:off x="2062225" y="672178"/>
          <a:ext cx="240604" cy="240600"/>
        </a:xfrm>
        <a:prstGeom prst="ellipse">
          <a:avLst/>
        </a:prstGeom>
        <a:solidFill>
          <a:schemeClr val="accent2">
            <a:hueOff val="-728563"/>
            <a:satOff val="-4694"/>
            <a:lumOff val="-4902"/>
            <a:alphaOff val="0"/>
          </a:schemeClr>
        </a:solidFill>
        <a:ln w="12700" cap="flat" cmpd="sng" algn="ctr">
          <a:solidFill>
            <a:schemeClr val="accent2">
              <a:hueOff val="-728563"/>
              <a:satOff val="-4694"/>
              <a:lumOff val="-490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22C8CC2-0AF6-46E5-8C03-37467949ABF0}">
      <dsp:nvSpPr>
        <dsp:cNvPr id="0" name=""/>
        <dsp:cNvSpPr/>
      </dsp:nvSpPr>
      <dsp:spPr>
        <a:xfrm>
          <a:off x="1548322" y="672178"/>
          <a:ext cx="240604" cy="240600"/>
        </a:xfrm>
        <a:prstGeom prst="ellipse">
          <a:avLst/>
        </a:prstGeom>
        <a:solidFill>
          <a:schemeClr val="accent2">
            <a:hueOff val="-784606"/>
            <a:satOff val="-5055"/>
            <a:lumOff val="-5279"/>
            <a:alphaOff val="0"/>
          </a:schemeClr>
        </a:solidFill>
        <a:ln w="12700" cap="flat" cmpd="sng" algn="ctr">
          <a:solidFill>
            <a:schemeClr val="accent2">
              <a:hueOff val="-784606"/>
              <a:satOff val="-5055"/>
              <a:lumOff val="-527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51A8DD-DE26-4BC9-9BDF-252134B75F70}">
      <dsp:nvSpPr>
        <dsp:cNvPr id="0" name=""/>
        <dsp:cNvSpPr/>
      </dsp:nvSpPr>
      <dsp:spPr>
        <a:xfrm>
          <a:off x="1034419" y="672178"/>
          <a:ext cx="240604" cy="240600"/>
        </a:xfrm>
        <a:prstGeom prst="ellipse">
          <a:avLst/>
        </a:prstGeom>
        <a:solidFill>
          <a:schemeClr val="accent2">
            <a:hueOff val="-840650"/>
            <a:satOff val="-5416"/>
            <a:lumOff val="-5656"/>
            <a:alphaOff val="0"/>
          </a:schemeClr>
        </a:solidFill>
        <a:ln w="12700" cap="flat" cmpd="sng" algn="ctr">
          <a:solidFill>
            <a:schemeClr val="accent2">
              <a:hueOff val="-840650"/>
              <a:satOff val="-5416"/>
              <a:lumOff val="-565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8EB06BB-7588-46D0-93DB-D21B7BBA9ECB}">
      <dsp:nvSpPr>
        <dsp:cNvPr id="0" name=""/>
        <dsp:cNvSpPr/>
      </dsp:nvSpPr>
      <dsp:spPr>
        <a:xfrm>
          <a:off x="519677" y="672178"/>
          <a:ext cx="240604" cy="240600"/>
        </a:xfrm>
        <a:prstGeom prst="ellipse">
          <a:avLst/>
        </a:prstGeom>
        <a:solidFill>
          <a:schemeClr val="accent2">
            <a:hueOff val="-896693"/>
            <a:satOff val="-5777"/>
            <a:lumOff val="-6033"/>
            <a:alphaOff val="0"/>
          </a:schemeClr>
        </a:solidFill>
        <a:ln w="12700" cap="flat" cmpd="sng" algn="ctr">
          <a:solidFill>
            <a:schemeClr val="accent2">
              <a:hueOff val="-896693"/>
              <a:satOff val="-5777"/>
              <a:lumOff val="-603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A62EC23-9619-4FC3-AB4C-C1D7AF78C3CC}">
      <dsp:nvSpPr>
        <dsp:cNvPr id="0" name=""/>
        <dsp:cNvSpPr/>
      </dsp:nvSpPr>
      <dsp:spPr>
        <a:xfrm>
          <a:off x="5774" y="672178"/>
          <a:ext cx="240604" cy="240600"/>
        </a:xfrm>
        <a:prstGeom prst="ellipse">
          <a:avLst/>
        </a:prstGeom>
        <a:solidFill>
          <a:schemeClr val="accent2">
            <a:hueOff val="-952736"/>
            <a:satOff val="-6138"/>
            <a:lumOff val="-6410"/>
            <a:alphaOff val="0"/>
          </a:schemeClr>
        </a:solidFill>
        <a:ln w="12700" cap="flat" cmpd="sng" algn="ctr">
          <a:solidFill>
            <a:schemeClr val="accent2">
              <a:hueOff val="-952736"/>
              <a:satOff val="-6138"/>
              <a:lumOff val="-641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8276D34-DBB9-46C4-BD8E-5183FC064964}">
      <dsp:nvSpPr>
        <dsp:cNvPr id="0" name=""/>
        <dsp:cNvSpPr/>
      </dsp:nvSpPr>
      <dsp:spPr>
        <a:xfrm>
          <a:off x="12727" y="0"/>
          <a:ext cx="2820180" cy="6189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marL="0" marR="0" lvl="0" indent="0" algn="l" defTabSz="914400" eaLnBrk="1" fontAlgn="auto" latinLnBrk="0" hangingPunct="1">
            <a:lnSpc>
              <a:spcPct val="100000"/>
            </a:lnSpc>
            <a:spcBef>
              <a:spcPct val="0"/>
            </a:spcBef>
            <a:spcAft>
              <a:spcPts val="0"/>
            </a:spcAft>
            <a:buClrTx/>
            <a:buSzTx/>
            <a:buFontTx/>
            <a:buNone/>
            <a:tabLst/>
            <a:defRPr/>
          </a:pPr>
          <a:r>
            <a:rPr lang="en-US" sz="2000" b="0" kern="1200" dirty="0" smtClean="0">
              <a:latin typeface="Franklin Gothic Book" panose="020B0503020102020204" pitchFamily="34" charset="0"/>
            </a:rPr>
            <a:t>Workforce Development (WFD) Fellowship Program</a:t>
          </a:r>
          <a:endParaRPr lang="en-US" sz="2000" b="0" kern="1200" dirty="0">
            <a:latin typeface="Franklin Gothic Book" panose="020B0503020102020204" pitchFamily="34" charset="0"/>
          </a:endParaRPr>
        </a:p>
      </dsp:txBody>
      <dsp:txXfrm>
        <a:off x="12727" y="0"/>
        <a:ext cx="2820180" cy="618912"/>
      </dsp:txXfrm>
    </dsp:sp>
    <dsp:sp modelId="{D25AC1DE-41CE-4353-8688-1CC152D350D4}">
      <dsp:nvSpPr>
        <dsp:cNvPr id="0" name=""/>
        <dsp:cNvSpPr/>
      </dsp:nvSpPr>
      <dsp:spPr>
        <a:xfrm>
          <a:off x="2884638" y="3277625"/>
          <a:ext cx="481208" cy="481596"/>
        </a:xfrm>
        <a:prstGeom prst="ellipse">
          <a:avLst/>
        </a:prstGeom>
        <a:solidFill>
          <a:schemeClr val="accent2">
            <a:hueOff val="-1120866"/>
            <a:satOff val="-7221"/>
            <a:lumOff val="-7542"/>
            <a:alphaOff val="0"/>
          </a:schemeClr>
        </a:solidFill>
        <a:ln w="12700" cap="flat" cmpd="sng" algn="ctr">
          <a:solidFill>
            <a:schemeClr val="accent2">
              <a:hueOff val="-1120866"/>
              <a:satOff val="-7221"/>
              <a:lumOff val="-754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0891B83-B7C9-4FE7-A5F0-542915EA9BCA}">
      <dsp:nvSpPr>
        <dsp:cNvPr id="0" name=""/>
        <dsp:cNvSpPr/>
      </dsp:nvSpPr>
      <dsp:spPr>
        <a:xfrm>
          <a:off x="2576129" y="3767927"/>
          <a:ext cx="240604" cy="240600"/>
        </a:xfrm>
        <a:prstGeom prst="ellipse">
          <a:avLst/>
        </a:prstGeom>
        <a:solidFill>
          <a:schemeClr val="accent2">
            <a:hueOff val="-1176909"/>
            <a:satOff val="-7582"/>
            <a:lumOff val="-7919"/>
            <a:alphaOff val="0"/>
          </a:schemeClr>
        </a:solidFill>
        <a:ln w="12700" cap="flat" cmpd="sng" algn="ctr">
          <a:solidFill>
            <a:schemeClr val="accent2">
              <a:hueOff val="-1176909"/>
              <a:satOff val="-7582"/>
              <a:lumOff val="-791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9F300A2-A307-4A4D-83AE-7113568B0B37}">
      <dsp:nvSpPr>
        <dsp:cNvPr id="0" name=""/>
        <dsp:cNvSpPr/>
      </dsp:nvSpPr>
      <dsp:spPr>
        <a:xfrm>
          <a:off x="2062225" y="3767927"/>
          <a:ext cx="240604" cy="240600"/>
        </a:xfrm>
        <a:prstGeom prst="ellipse">
          <a:avLst/>
        </a:prstGeom>
        <a:solidFill>
          <a:schemeClr val="accent2">
            <a:hueOff val="-1232953"/>
            <a:satOff val="-7943"/>
            <a:lumOff val="-8296"/>
            <a:alphaOff val="0"/>
          </a:schemeClr>
        </a:solidFill>
        <a:ln w="12700" cap="flat" cmpd="sng" algn="ctr">
          <a:solidFill>
            <a:schemeClr val="accent2">
              <a:hueOff val="-1232953"/>
              <a:satOff val="-7943"/>
              <a:lumOff val="-829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DB7BCDC-1C71-401C-BB3C-4DB15EE284DF}">
      <dsp:nvSpPr>
        <dsp:cNvPr id="0" name=""/>
        <dsp:cNvSpPr/>
      </dsp:nvSpPr>
      <dsp:spPr>
        <a:xfrm>
          <a:off x="1548322" y="3767927"/>
          <a:ext cx="240604" cy="240600"/>
        </a:xfrm>
        <a:prstGeom prst="ellipse">
          <a:avLst/>
        </a:prstGeom>
        <a:solidFill>
          <a:schemeClr val="accent2">
            <a:hueOff val="-1288996"/>
            <a:satOff val="-8304"/>
            <a:lumOff val="-8673"/>
            <a:alphaOff val="0"/>
          </a:schemeClr>
        </a:solidFill>
        <a:ln w="12700" cap="flat" cmpd="sng" algn="ctr">
          <a:solidFill>
            <a:schemeClr val="accent2">
              <a:hueOff val="-1288996"/>
              <a:satOff val="-8304"/>
              <a:lumOff val="-867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6E35C4F-B956-4F88-8741-3811371369F1}">
      <dsp:nvSpPr>
        <dsp:cNvPr id="0" name=""/>
        <dsp:cNvSpPr/>
      </dsp:nvSpPr>
      <dsp:spPr>
        <a:xfrm>
          <a:off x="1034419" y="3767927"/>
          <a:ext cx="240604" cy="240600"/>
        </a:xfrm>
        <a:prstGeom prst="ellipse">
          <a:avLst/>
        </a:prstGeom>
        <a:solidFill>
          <a:schemeClr val="accent2">
            <a:hueOff val="-1345039"/>
            <a:satOff val="-8665"/>
            <a:lumOff val="-9050"/>
            <a:alphaOff val="0"/>
          </a:schemeClr>
        </a:solidFill>
        <a:ln w="12700" cap="flat" cmpd="sng" algn="ctr">
          <a:solidFill>
            <a:schemeClr val="accent2">
              <a:hueOff val="-1345039"/>
              <a:satOff val="-8665"/>
              <a:lumOff val="-905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1D2F17E-7F7E-49A8-9410-E482BCBD7AA7}">
      <dsp:nvSpPr>
        <dsp:cNvPr id="0" name=""/>
        <dsp:cNvSpPr/>
      </dsp:nvSpPr>
      <dsp:spPr>
        <a:xfrm>
          <a:off x="519677" y="3767927"/>
          <a:ext cx="240604" cy="240600"/>
        </a:xfrm>
        <a:prstGeom prst="ellipse">
          <a:avLst/>
        </a:prstGeom>
        <a:solidFill>
          <a:schemeClr val="accent2">
            <a:hueOff val="-1401083"/>
            <a:satOff val="-9026"/>
            <a:lumOff val="-9427"/>
            <a:alphaOff val="0"/>
          </a:schemeClr>
        </a:solidFill>
        <a:ln w="12700" cap="flat" cmpd="sng" algn="ctr">
          <a:solidFill>
            <a:schemeClr val="accent2">
              <a:hueOff val="-1401083"/>
              <a:satOff val="-9026"/>
              <a:lumOff val="-942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ACD0E78-E66E-4D4B-B590-F8B7A7F418DF}">
      <dsp:nvSpPr>
        <dsp:cNvPr id="0" name=""/>
        <dsp:cNvSpPr/>
      </dsp:nvSpPr>
      <dsp:spPr>
        <a:xfrm>
          <a:off x="5774" y="3767927"/>
          <a:ext cx="240604" cy="240600"/>
        </a:xfrm>
        <a:prstGeom prst="ellipse">
          <a:avLst/>
        </a:prstGeom>
        <a:solidFill>
          <a:schemeClr val="accent2">
            <a:hueOff val="-1457126"/>
            <a:satOff val="-9387"/>
            <a:lumOff val="-9804"/>
            <a:alphaOff val="0"/>
          </a:schemeClr>
        </a:solidFill>
        <a:ln w="12700" cap="flat" cmpd="sng" algn="ctr">
          <a:solidFill>
            <a:schemeClr val="accent2">
              <a:hueOff val="-1457126"/>
              <a:satOff val="-9387"/>
              <a:lumOff val="-980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13C4D5-E222-4A13-A045-7EB497C47275}">
      <dsp:nvSpPr>
        <dsp:cNvPr id="0" name=""/>
        <dsp:cNvSpPr/>
      </dsp:nvSpPr>
      <dsp:spPr>
        <a:xfrm>
          <a:off x="4097" y="3146640"/>
          <a:ext cx="2820180" cy="6189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lvl="0" algn="l" defTabSz="889000">
            <a:lnSpc>
              <a:spcPct val="90000"/>
            </a:lnSpc>
            <a:spcBef>
              <a:spcPct val="0"/>
            </a:spcBef>
            <a:spcAft>
              <a:spcPct val="35000"/>
            </a:spcAft>
          </a:pPr>
          <a:r>
            <a:rPr lang="en-US" sz="2000" b="0" kern="1200" dirty="0" smtClean="0">
              <a:latin typeface="Franklin Gothic Book" panose="020B0503020102020204" pitchFamily="34" charset="0"/>
            </a:rPr>
            <a:t>Integrated Minority Serving Institute (MSI)/Arctic Summer Internship Program (ASIP) </a:t>
          </a:r>
        </a:p>
      </dsp:txBody>
      <dsp:txXfrm>
        <a:off x="4097" y="3146640"/>
        <a:ext cx="2820180" cy="61891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C98A8D-0822-41E1-8C99-7EF46CAFDD37}">
      <dsp:nvSpPr>
        <dsp:cNvPr id="0" name=""/>
        <dsp:cNvSpPr/>
      </dsp:nvSpPr>
      <dsp:spPr>
        <a:xfrm>
          <a:off x="415589" y="782"/>
          <a:ext cx="1264604" cy="1305442"/>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b="1" kern="1200" dirty="0" smtClean="0">
              <a:latin typeface="Franklin Gothic Book" panose="020B0503020102020204" pitchFamily="34" charset="0"/>
            </a:rPr>
            <a:t>MSI/ASIP Program</a:t>
          </a:r>
          <a:endParaRPr lang="en-US" sz="1600" b="1" kern="1200" dirty="0">
            <a:latin typeface="Franklin Gothic Book" panose="020B0503020102020204" pitchFamily="34" charset="0"/>
          </a:endParaRPr>
        </a:p>
      </dsp:txBody>
      <dsp:txXfrm>
        <a:off x="600786" y="191960"/>
        <a:ext cx="894210" cy="923086"/>
      </dsp:txXfrm>
    </dsp:sp>
    <dsp:sp modelId="{834DE350-9FB9-4CE3-87E5-ABDB16995527}">
      <dsp:nvSpPr>
        <dsp:cNvPr id="0" name=""/>
        <dsp:cNvSpPr/>
      </dsp:nvSpPr>
      <dsp:spPr>
        <a:xfrm>
          <a:off x="741074" y="1392133"/>
          <a:ext cx="613633" cy="613633"/>
        </a:xfrm>
        <a:prstGeom prst="mathPlus">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US" sz="1000" kern="1200"/>
        </a:p>
      </dsp:txBody>
      <dsp:txXfrm>
        <a:off x="822411" y="1626786"/>
        <a:ext cx="450959" cy="144327"/>
      </dsp:txXfrm>
    </dsp:sp>
    <dsp:sp modelId="{03F6E36C-D6EC-475A-940D-36650AE7B87A}">
      <dsp:nvSpPr>
        <dsp:cNvPr id="0" name=""/>
        <dsp:cNvSpPr/>
      </dsp:nvSpPr>
      <dsp:spPr>
        <a:xfrm>
          <a:off x="395763" y="2091676"/>
          <a:ext cx="1304257" cy="1300628"/>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a:glow rad="508000">
            <a:schemeClr val="bg1">
              <a:lumMod val="10000"/>
              <a:lumOff val="90000"/>
              <a:alpha val="4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1200" b="1" kern="1200" dirty="0" smtClean="0">
              <a:latin typeface="Franklin Gothic Book" panose="020B0503020102020204" pitchFamily="34" charset="0"/>
            </a:rPr>
            <a:t>Workforce Development(WFD)</a:t>
          </a:r>
        </a:p>
        <a:p>
          <a:pPr lvl="0" algn="ctr" defTabSz="533400">
            <a:lnSpc>
              <a:spcPct val="90000"/>
            </a:lnSpc>
            <a:spcBef>
              <a:spcPct val="0"/>
            </a:spcBef>
            <a:spcAft>
              <a:spcPct val="35000"/>
            </a:spcAft>
          </a:pPr>
          <a:r>
            <a:rPr lang="en-US" sz="1200" b="1" kern="1200" dirty="0" smtClean="0">
              <a:latin typeface="Franklin Gothic Book" panose="020B0503020102020204" pitchFamily="34" charset="0"/>
            </a:rPr>
            <a:t> Fellowship Program</a:t>
          </a:r>
          <a:endParaRPr lang="en-US" sz="1200" b="1" kern="1200" dirty="0">
            <a:latin typeface="Franklin Gothic Book" panose="020B0503020102020204" pitchFamily="34" charset="0"/>
          </a:endParaRPr>
        </a:p>
      </dsp:txBody>
      <dsp:txXfrm>
        <a:off x="586767" y="2282149"/>
        <a:ext cx="922249" cy="919682"/>
      </dsp:txXfrm>
    </dsp:sp>
    <dsp:sp modelId="{29B50C6F-3E57-4969-A76E-9E460CCE7CF8}">
      <dsp:nvSpPr>
        <dsp:cNvPr id="0" name=""/>
        <dsp:cNvSpPr/>
      </dsp:nvSpPr>
      <dsp:spPr>
        <a:xfrm>
          <a:off x="1858719" y="1499757"/>
          <a:ext cx="336440" cy="393572"/>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1858719" y="1578471"/>
        <a:ext cx="235508" cy="236144"/>
      </dsp:txXfrm>
    </dsp:sp>
    <dsp:sp modelId="{32DB20CE-4B37-4106-A9CC-10E65CE422DC}">
      <dsp:nvSpPr>
        <dsp:cNvPr id="0" name=""/>
        <dsp:cNvSpPr/>
      </dsp:nvSpPr>
      <dsp:spPr>
        <a:xfrm>
          <a:off x="2334814" y="894672"/>
          <a:ext cx="1530508" cy="1603742"/>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en-US" sz="1900" b="1" kern="1200" dirty="0" smtClean="0">
              <a:latin typeface="Franklin Gothic Book" panose="020B0503020102020204" pitchFamily="34" charset="0"/>
            </a:rPr>
            <a:t>ADAC Education Program</a:t>
          </a:r>
          <a:endParaRPr lang="en-US" sz="1900" b="1" kern="1200" dirty="0">
            <a:latin typeface="Franklin Gothic Book" panose="020B0503020102020204" pitchFamily="34" charset="0"/>
          </a:endParaRPr>
        </a:p>
      </dsp:txBody>
      <dsp:txXfrm>
        <a:off x="2558952" y="1129535"/>
        <a:ext cx="1082232" cy="113401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C98A8D-0822-41E1-8C99-7EF46CAFDD37}">
      <dsp:nvSpPr>
        <dsp:cNvPr id="0" name=""/>
        <dsp:cNvSpPr/>
      </dsp:nvSpPr>
      <dsp:spPr>
        <a:xfrm>
          <a:off x="362466" y="492"/>
          <a:ext cx="1257642" cy="1298255"/>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a:glow rad="508000">
            <a:schemeClr val="bg1">
              <a:lumMod val="10000"/>
              <a:lumOff val="90000"/>
              <a:alpha val="5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b="1" kern="1200" dirty="0" smtClean="0">
              <a:latin typeface="Franklin Gothic Book" panose="020B0503020102020204" pitchFamily="34" charset="0"/>
            </a:rPr>
            <a:t>MSI/ASIP Program</a:t>
          </a:r>
          <a:endParaRPr lang="en-US" sz="1600" b="1" kern="1200" dirty="0">
            <a:latin typeface="Franklin Gothic Book" panose="020B0503020102020204" pitchFamily="34" charset="0"/>
          </a:endParaRPr>
        </a:p>
      </dsp:txBody>
      <dsp:txXfrm>
        <a:off x="546643" y="190617"/>
        <a:ext cx="889288" cy="918005"/>
      </dsp:txXfrm>
    </dsp:sp>
    <dsp:sp modelId="{834DE350-9FB9-4CE3-87E5-ABDB16995527}">
      <dsp:nvSpPr>
        <dsp:cNvPr id="0" name=""/>
        <dsp:cNvSpPr/>
      </dsp:nvSpPr>
      <dsp:spPr>
        <a:xfrm>
          <a:off x="686159" y="1384183"/>
          <a:ext cx="610255" cy="610255"/>
        </a:xfrm>
        <a:prstGeom prst="mathPlus">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US" sz="1000" kern="1200"/>
        </a:p>
      </dsp:txBody>
      <dsp:txXfrm>
        <a:off x="767048" y="1617545"/>
        <a:ext cx="448477" cy="143531"/>
      </dsp:txXfrm>
    </dsp:sp>
    <dsp:sp modelId="{03F6E36C-D6EC-475A-940D-36650AE7B87A}">
      <dsp:nvSpPr>
        <dsp:cNvPr id="0" name=""/>
        <dsp:cNvSpPr/>
      </dsp:nvSpPr>
      <dsp:spPr>
        <a:xfrm>
          <a:off x="342749" y="2079875"/>
          <a:ext cx="1297077" cy="1293468"/>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latin typeface="Franklin Gothic Book" panose="020B0503020102020204" pitchFamily="34" charset="0"/>
            </a:rPr>
            <a:t>Workforce Development (WFD)</a:t>
          </a:r>
          <a:endParaRPr lang="en-US" sz="1200" b="1" kern="1200" dirty="0">
            <a:latin typeface="Franklin Gothic Book" panose="020B0503020102020204" pitchFamily="34" charset="0"/>
          </a:endParaRPr>
        </a:p>
      </dsp:txBody>
      <dsp:txXfrm>
        <a:off x="532702" y="2269299"/>
        <a:ext cx="917171" cy="914620"/>
      </dsp:txXfrm>
    </dsp:sp>
    <dsp:sp modelId="{29B50C6F-3E57-4969-A76E-9E460CCE7CF8}">
      <dsp:nvSpPr>
        <dsp:cNvPr id="0" name=""/>
        <dsp:cNvSpPr/>
      </dsp:nvSpPr>
      <dsp:spPr>
        <a:xfrm>
          <a:off x="1797651" y="1491215"/>
          <a:ext cx="334588" cy="391405"/>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1797651" y="1569496"/>
        <a:ext cx="234212" cy="234843"/>
      </dsp:txXfrm>
    </dsp:sp>
    <dsp:sp modelId="{32DB20CE-4B37-4106-A9CC-10E65CE422DC}">
      <dsp:nvSpPr>
        <dsp:cNvPr id="0" name=""/>
        <dsp:cNvSpPr/>
      </dsp:nvSpPr>
      <dsp:spPr>
        <a:xfrm>
          <a:off x="2271125" y="889461"/>
          <a:ext cx="1522082" cy="1594913"/>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en-US" sz="1900" b="1" kern="1200" dirty="0" smtClean="0">
              <a:latin typeface="Franklin Gothic Book" panose="020B0503020102020204" pitchFamily="34" charset="0"/>
            </a:rPr>
            <a:t>ADAC Education Program</a:t>
          </a:r>
          <a:endParaRPr lang="en-US" sz="1900" b="1" kern="1200" dirty="0">
            <a:latin typeface="Franklin Gothic Book" panose="020B0503020102020204" pitchFamily="34" charset="0"/>
          </a:endParaRPr>
        </a:p>
      </dsp:txBody>
      <dsp:txXfrm>
        <a:off x="2494029" y="1123031"/>
        <a:ext cx="1076274" cy="112777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E08D31-B892-4ADE-BDA0-5C2434F4F3F9}">
      <dsp:nvSpPr>
        <dsp:cNvPr id="0" name=""/>
        <dsp:cNvSpPr/>
      </dsp:nvSpPr>
      <dsp:spPr>
        <a:xfrm>
          <a:off x="796035" y="345225"/>
          <a:ext cx="2909024" cy="1010265"/>
        </a:xfrm>
        <a:prstGeom prst="ellipse">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2324AD0-7A25-4B62-9245-E1D905B91815}">
      <dsp:nvSpPr>
        <dsp:cNvPr id="0" name=""/>
        <dsp:cNvSpPr/>
      </dsp:nvSpPr>
      <dsp:spPr>
        <a:xfrm>
          <a:off x="1973175" y="2819023"/>
          <a:ext cx="563764" cy="360809"/>
        </a:xfrm>
        <a:prstGeom prst="down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4BEC0D9-1810-46CE-AACE-9DB2B63A4FA0}">
      <dsp:nvSpPr>
        <dsp:cNvPr id="0" name=""/>
        <dsp:cNvSpPr/>
      </dsp:nvSpPr>
      <dsp:spPr>
        <a:xfrm>
          <a:off x="902023" y="3147883"/>
          <a:ext cx="2706069" cy="5129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u="sng" kern="1200" dirty="0" smtClean="0"/>
            <a:t>Virtual ASIP Program</a:t>
          </a:r>
          <a:endParaRPr lang="en-US" sz="1800" u="sng" kern="1200" dirty="0"/>
        </a:p>
      </dsp:txBody>
      <dsp:txXfrm>
        <a:off x="902023" y="3147883"/>
        <a:ext cx="2706069" cy="512962"/>
      </dsp:txXfrm>
    </dsp:sp>
    <dsp:sp modelId="{A80A58B8-1C51-4332-A180-6663A007E276}">
      <dsp:nvSpPr>
        <dsp:cNvPr id="0" name=""/>
        <dsp:cNvSpPr/>
      </dsp:nvSpPr>
      <dsp:spPr>
        <a:xfrm>
          <a:off x="1853657" y="1433516"/>
          <a:ext cx="1014776" cy="101477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sz="1000" kern="1200" dirty="0" smtClean="0">
              <a:solidFill>
                <a:srgbClr val="F8F8F8"/>
              </a:solidFill>
            </a:rPr>
            <a:t>Weekly Lectures</a:t>
          </a:r>
          <a:endParaRPr lang="en-US" sz="1000" kern="1200" dirty="0">
            <a:solidFill>
              <a:srgbClr val="F8F8F8"/>
            </a:solidFill>
          </a:endParaRPr>
        </a:p>
      </dsp:txBody>
      <dsp:txXfrm>
        <a:off x="2002268" y="1582127"/>
        <a:ext cx="717554" cy="717554"/>
      </dsp:txXfrm>
    </dsp:sp>
    <dsp:sp modelId="{FEEE4BC7-CB09-44ED-A50B-D93D113D5916}">
      <dsp:nvSpPr>
        <dsp:cNvPr id="0" name=""/>
        <dsp:cNvSpPr/>
      </dsp:nvSpPr>
      <dsp:spPr>
        <a:xfrm>
          <a:off x="1105640" y="564084"/>
          <a:ext cx="1014776" cy="101477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sz="1000" kern="1200" dirty="0" smtClean="0">
              <a:solidFill>
                <a:srgbClr val="F8F8F8"/>
              </a:solidFill>
            </a:rPr>
            <a:t>Independent Research Project</a:t>
          </a:r>
          <a:endParaRPr lang="en-US" sz="1000" kern="1200" dirty="0">
            <a:solidFill>
              <a:srgbClr val="F8F8F8"/>
            </a:solidFill>
          </a:endParaRPr>
        </a:p>
      </dsp:txBody>
      <dsp:txXfrm>
        <a:off x="1254251" y="712695"/>
        <a:ext cx="717554" cy="717554"/>
      </dsp:txXfrm>
    </dsp:sp>
    <dsp:sp modelId="{4438C658-B770-453C-A8F7-263309985728}">
      <dsp:nvSpPr>
        <dsp:cNvPr id="0" name=""/>
        <dsp:cNvSpPr/>
      </dsp:nvSpPr>
      <dsp:spPr>
        <a:xfrm>
          <a:off x="2164855" y="426858"/>
          <a:ext cx="1014776" cy="101477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US" sz="900" kern="1200" dirty="0" smtClean="0">
              <a:solidFill>
                <a:srgbClr val="F8F8F8"/>
              </a:solidFill>
            </a:rPr>
            <a:t>Weekly Guest Presentations</a:t>
          </a:r>
          <a:endParaRPr lang="en-US" sz="900" kern="1200" dirty="0">
            <a:solidFill>
              <a:srgbClr val="F8F8F8"/>
            </a:solidFill>
          </a:endParaRPr>
        </a:p>
      </dsp:txBody>
      <dsp:txXfrm>
        <a:off x="2313466" y="575469"/>
        <a:ext cx="717554" cy="717554"/>
      </dsp:txXfrm>
    </dsp:sp>
    <dsp:sp modelId="{C7305D55-243B-4C8D-B164-AE76108F2BD0}">
      <dsp:nvSpPr>
        <dsp:cNvPr id="0" name=""/>
        <dsp:cNvSpPr/>
      </dsp:nvSpPr>
      <dsp:spPr>
        <a:xfrm>
          <a:off x="676517" y="221196"/>
          <a:ext cx="3157081" cy="2525664"/>
        </a:xfrm>
        <a:prstGeom prst="funnel">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DC5697-55BC-4A7D-B05E-49814E6716A9}">
      <dsp:nvSpPr>
        <dsp:cNvPr id="0" name=""/>
        <dsp:cNvSpPr/>
      </dsp:nvSpPr>
      <dsp:spPr>
        <a:xfrm>
          <a:off x="0" y="4526475"/>
          <a:ext cx="4308422" cy="0"/>
        </a:xfrm>
        <a:prstGeom prst="line">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36EC603-C758-4A48-8AF5-32832FF5C71A}">
      <dsp:nvSpPr>
        <dsp:cNvPr id="0" name=""/>
        <dsp:cNvSpPr/>
      </dsp:nvSpPr>
      <dsp:spPr>
        <a:xfrm>
          <a:off x="0" y="3957619"/>
          <a:ext cx="4308422" cy="0"/>
        </a:xfrm>
        <a:prstGeom prst="line">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8936344-2DA2-4AD8-B398-CCE06D1A138D}">
      <dsp:nvSpPr>
        <dsp:cNvPr id="0" name=""/>
        <dsp:cNvSpPr/>
      </dsp:nvSpPr>
      <dsp:spPr>
        <a:xfrm>
          <a:off x="0" y="3388763"/>
          <a:ext cx="4308422" cy="0"/>
        </a:xfrm>
        <a:prstGeom prst="line">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DA3990A-1C1D-468D-944F-0A34107DCD94}">
      <dsp:nvSpPr>
        <dsp:cNvPr id="0" name=""/>
        <dsp:cNvSpPr/>
      </dsp:nvSpPr>
      <dsp:spPr>
        <a:xfrm>
          <a:off x="0" y="2819907"/>
          <a:ext cx="4308422" cy="0"/>
        </a:xfrm>
        <a:prstGeom prst="line">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20FAF42-14DE-40F3-A6F5-91A531B5ABD9}">
      <dsp:nvSpPr>
        <dsp:cNvPr id="0" name=""/>
        <dsp:cNvSpPr/>
      </dsp:nvSpPr>
      <dsp:spPr>
        <a:xfrm>
          <a:off x="0" y="2251050"/>
          <a:ext cx="4308422" cy="0"/>
        </a:xfrm>
        <a:prstGeom prst="line">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834B46D-20A0-4EE5-B045-2334C8094EF3}">
      <dsp:nvSpPr>
        <dsp:cNvPr id="0" name=""/>
        <dsp:cNvSpPr/>
      </dsp:nvSpPr>
      <dsp:spPr>
        <a:xfrm>
          <a:off x="0" y="1682194"/>
          <a:ext cx="4308422" cy="0"/>
        </a:xfrm>
        <a:prstGeom prst="line">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9E2634C-25DF-4015-8AC5-101F9C6880D1}">
      <dsp:nvSpPr>
        <dsp:cNvPr id="0" name=""/>
        <dsp:cNvSpPr/>
      </dsp:nvSpPr>
      <dsp:spPr>
        <a:xfrm>
          <a:off x="0" y="1113338"/>
          <a:ext cx="4308422" cy="0"/>
        </a:xfrm>
        <a:prstGeom prst="line">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5D877A1-BAF7-4FA2-B91B-3BE53FB90D33}">
      <dsp:nvSpPr>
        <dsp:cNvPr id="0" name=""/>
        <dsp:cNvSpPr/>
      </dsp:nvSpPr>
      <dsp:spPr>
        <a:xfrm>
          <a:off x="0" y="544482"/>
          <a:ext cx="4308422" cy="0"/>
        </a:xfrm>
        <a:prstGeom prst="line">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5371D46-B838-46F1-934F-45883CC0B87B}">
      <dsp:nvSpPr>
        <dsp:cNvPr id="0" name=""/>
        <dsp:cNvSpPr/>
      </dsp:nvSpPr>
      <dsp:spPr>
        <a:xfrm>
          <a:off x="1120189" y="2714"/>
          <a:ext cx="3188232" cy="5417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385" tIns="32385" rIns="32385" bIns="32385" numCol="1" spcCol="1270" anchor="b" anchorCtr="0">
          <a:noAutofit/>
        </a:bodyPr>
        <a:lstStyle/>
        <a:p>
          <a:pPr lvl="0" algn="l" defTabSz="755650">
            <a:lnSpc>
              <a:spcPct val="90000"/>
            </a:lnSpc>
            <a:spcBef>
              <a:spcPct val="0"/>
            </a:spcBef>
            <a:spcAft>
              <a:spcPct val="35000"/>
            </a:spcAft>
          </a:pPr>
          <a:r>
            <a:rPr lang="en-US" sz="1700" kern="1200" dirty="0" smtClean="0"/>
            <a:t>Orientation</a:t>
          </a:r>
          <a:endParaRPr lang="en-US" sz="1700" kern="1200" dirty="0"/>
        </a:p>
      </dsp:txBody>
      <dsp:txXfrm>
        <a:off x="1120189" y="2714"/>
        <a:ext cx="3188232" cy="541767"/>
      </dsp:txXfrm>
    </dsp:sp>
    <dsp:sp modelId="{9FCBAEA6-F38D-42D4-B751-A167B23C8D13}">
      <dsp:nvSpPr>
        <dsp:cNvPr id="0" name=""/>
        <dsp:cNvSpPr/>
      </dsp:nvSpPr>
      <dsp:spPr>
        <a:xfrm>
          <a:off x="0" y="2714"/>
          <a:ext cx="1120189" cy="541767"/>
        </a:xfrm>
        <a:prstGeom prst="round2SameRect">
          <a:avLst>
            <a:gd name="adj1" fmla="val 16670"/>
            <a:gd name="adj2" fmla="val 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n-US" sz="1800" kern="1200" dirty="0" smtClean="0"/>
            <a:t>Week 1</a:t>
          </a:r>
          <a:endParaRPr lang="en-US" sz="1800" kern="1200" dirty="0"/>
        </a:p>
      </dsp:txBody>
      <dsp:txXfrm>
        <a:off x="26452" y="29166"/>
        <a:ext cx="1067285" cy="515315"/>
      </dsp:txXfrm>
    </dsp:sp>
    <dsp:sp modelId="{CDA55C7E-EF72-47AE-8825-D9776161F075}">
      <dsp:nvSpPr>
        <dsp:cNvPr id="0" name=""/>
        <dsp:cNvSpPr/>
      </dsp:nvSpPr>
      <dsp:spPr>
        <a:xfrm>
          <a:off x="1120189" y="571570"/>
          <a:ext cx="3188232" cy="5417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385" tIns="32385" rIns="32385" bIns="32385" numCol="1" spcCol="1270" anchor="b" anchorCtr="0">
          <a:noAutofit/>
        </a:bodyPr>
        <a:lstStyle/>
        <a:p>
          <a:pPr lvl="0" algn="l" defTabSz="755650">
            <a:lnSpc>
              <a:spcPct val="90000"/>
            </a:lnSpc>
            <a:spcBef>
              <a:spcPct val="0"/>
            </a:spcBef>
            <a:spcAft>
              <a:spcPct val="35000"/>
            </a:spcAft>
          </a:pPr>
          <a:r>
            <a:rPr lang="en-US" sz="1700" kern="1200" dirty="0" smtClean="0"/>
            <a:t>Arctic Alaska</a:t>
          </a:r>
          <a:endParaRPr lang="en-US" sz="1700" kern="1200" dirty="0"/>
        </a:p>
      </dsp:txBody>
      <dsp:txXfrm>
        <a:off x="1120189" y="571570"/>
        <a:ext cx="3188232" cy="541767"/>
      </dsp:txXfrm>
    </dsp:sp>
    <dsp:sp modelId="{055D114B-AEED-4346-8EB5-AF1B7B81035F}">
      <dsp:nvSpPr>
        <dsp:cNvPr id="0" name=""/>
        <dsp:cNvSpPr/>
      </dsp:nvSpPr>
      <dsp:spPr>
        <a:xfrm>
          <a:off x="0" y="571570"/>
          <a:ext cx="1120189" cy="541767"/>
        </a:xfrm>
        <a:prstGeom prst="round2SameRect">
          <a:avLst>
            <a:gd name="adj1" fmla="val 16670"/>
            <a:gd name="adj2" fmla="val 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n-US" sz="1800" kern="1200" dirty="0" smtClean="0"/>
            <a:t>Weeks 2-3</a:t>
          </a:r>
          <a:endParaRPr lang="en-US" sz="1800" kern="1200" dirty="0"/>
        </a:p>
      </dsp:txBody>
      <dsp:txXfrm>
        <a:off x="26452" y="598022"/>
        <a:ext cx="1067285" cy="515315"/>
      </dsp:txXfrm>
    </dsp:sp>
    <dsp:sp modelId="{0DCF775F-DC29-4495-BAB7-6ED9C79A29BC}">
      <dsp:nvSpPr>
        <dsp:cNvPr id="0" name=""/>
        <dsp:cNvSpPr/>
      </dsp:nvSpPr>
      <dsp:spPr>
        <a:xfrm>
          <a:off x="1120189" y="1140426"/>
          <a:ext cx="3188232" cy="5417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385" tIns="32385" rIns="32385" bIns="32385" numCol="1" spcCol="1270" anchor="b" anchorCtr="0">
          <a:noAutofit/>
        </a:bodyPr>
        <a:lstStyle/>
        <a:p>
          <a:pPr lvl="0" algn="l" defTabSz="755650">
            <a:lnSpc>
              <a:spcPct val="90000"/>
            </a:lnSpc>
            <a:spcBef>
              <a:spcPct val="0"/>
            </a:spcBef>
            <a:spcAft>
              <a:spcPct val="35000"/>
            </a:spcAft>
          </a:pPr>
          <a:r>
            <a:rPr lang="en-US" sz="1700" kern="1200" dirty="0" smtClean="0"/>
            <a:t>U.S. Arctic Focus</a:t>
          </a:r>
          <a:endParaRPr lang="en-US" sz="1700" kern="1200" dirty="0"/>
        </a:p>
      </dsp:txBody>
      <dsp:txXfrm>
        <a:off x="1120189" y="1140426"/>
        <a:ext cx="3188232" cy="541767"/>
      </dsp:txXfrm>
    </dsp:sp>
    <dsp:sp modelId="{767B1B6B-68CC-4821-A6A5-3D112775272D}">
      <dsp:nvSpPr>
        <dsp:cNvPr id="0" name=""/>
        <dsp:cNvSpPr/>
      </dsp:nvSpPr>
      <dsp:spPr>
        <a:xfrm>
          <a:off x="0" y="1140426"/>
          <a:ext cx="1120189" cy="541767"/>
        </a:xfrm>
        <a:prstGeom prst="round2SameRect">
          <a:avLst>
            <a:gd name="adj1" fmla="val 16670"/>
            <a:gd name="adj2" fmla="val 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n-US" sz="1800" kern="1200" dirty="0" smtClean="0"/>
            <a:t>Weeks 4-5</a:t>
          </a:r>
          <a:endParaRPr lang="en-US" sz="1800" kern="1200" dirty="0"/>
        </a:p>
      </dsp:txBody>
      <dsp:txXfrm>
        <a:off x="26452" y="1166878"/>
        <a:ext cx="1067285" cy="515315"/>
      </dsp:txXfrm>
    </dsp:sp>
    <dsp:sp modelId="{847D11AE-8F16-4B28-A74A-DE976E15FA08}">
      <dsp:nvSpPr>
        <dsp:cNvPr id="0" name=""/>
        <dsp:cNvSpPr/>
      </dsp:nvSpPr>
      <dsp:spPr>
        <a:xfrm>
          <a:off x="1120189" y="1709282"/>
          <a:ext cx="3188232" cy="5417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385" tIns="32385" rIns="32385" bIns="32385" numCol="1" spcCol="1270" anchor="b" anchorCtr="0">
          <a:noAutofit/>
        </a:bodyPr>
        <a:lstStyle/>
        <a:p>
          <a:pPr lvl="0" algn="l" defTabSz="755650">
            <a:lnSpc>
              <a:spcPct val="90000"/>
            </a:lnSpc>
            <a:spcBef>
              <a:spcPct val="0"/>
            </a:spcBef>
            <a:spcAft>
              <a:spcPct val="35000"/>
            </a:spcAft>
          </a:pPr>
          <a:r>
            <a:rPr lang="en-US" sz="1700" kern="1200" dirty="0" smtClean="0"/>
            <a:t>International Arctic Focus</a:t>
          </a:r>
          <a:endParaRPr lang="en-US" sz="1700" kern="1200" dirty="0"/>
        </a:p>
      </dsp:txBody>
      <dsp:txXfrm>
        <a:off x="1120189" y="1709282"/>
        <a:ext cx="3188232" cy="541767"/>
      </dsp:txXfrm>
    </dsp:sp>
    <dsp:sp modelId="{E33295DB-FED6-4E70-9F9F-84ADB8899CD1}">
      <dsp:nvSpPr>
        <dsp:cNvPr id="0" name=""/>
        <dsp:cNvSpPr/>
      </dsp:nvSpPr>
      <dsp:spPr>
        <a:xfrm>
          <a:off x="0" y="1709282"/>
          <a:ext cx="1120189" cy="541767"/>
        </a:xfrm>
        <a:prstGeom prst="round2SameRect">
          <a:avLst>
            <a:gd name="adj1" fmla="val 16670"/>
            <a:gd name="adj2" fmla="val 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n-US" sz="1800" kern="1200" dirty="0" smtClean="0"/>
            <a:t>Week 6</a:t>
          </a:r>
          <a:endParaRPr lang="en-US" sz="1800" kern="1200" dirty="0"/>
        </a:p>
      </dsp:txBody>
      <dsp:txXfrm>
        <a:off x="26452" y="1735734"/>
        <a:ext cx="1067285" cy="515315"/>
      </dsp:txXfrm>
    </dsp:sp>
    <dsp:sp modelId="{150D7D53-A476-4F0D-ABCF-F33A9A5B331A}">
      <dsp:nvSpPr>
        <dsp:cNvPr id="0" name=""/>
        <dsp:cNvSpPr/>
      </dsp:nvSpPr>
      <dsp:spPr>
        <a:xfrm>
          <a:off x="1120189" y="2278139"/>
          <a:ext cx="3188232" cy="5417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385" tIns="32385" rIns="32385" bIns="32385" numCol="1" spcCol="1270" anchor="b" anchorCtr="0">
          <a:noAutofit/>
        </a:bodyPr>
        <a:lstStyle/>
        <a:p>
          <a:pPr lvl="0" algn="l" defTabSz="755650">
            <a:lnSpc>
              <a:spcPct val="90000"/>
            </a:lnSpc>
            <a:spcBef>
              <a:spcPct val="0"/>
            </a:spcBef>
            <a:spcAft>
              <a:spcPct val="35000"/>
            </a:spcAft>
          </a:pPr>
          <a:r>
            <a:rPr lang="en-US" sz="1700" kern="1200" dirty="0" smtClean="0"/>
            <a:t>Arctic Disasters and Response</a:t>
          </a:r>
        </a:p>
      </dsp:txBody>
      <dsp:txXfrm>
        <a:off x="1120189" y="2278139"/>
        <a:ext cx="3188232" cy="541767"/>
      </dsp:txXfrm>
    </dsp:sp>
    <dsp:sp modelId="{9827400A-A2B8-48BD-9867-B026BA329E85}">
      <dsp:nvSpPr>
        <dsp:cNvPr id="0" name=""/>
        <dsp:cNvSpPr/>
      </dsp:nvSpPr>
      <dsp:spPr>
        <a:xfrm>
          <a:off x="0" y="2278139"/>
          <a:ext cx="1120189" cy="541767"/>
        </a:xfrm>
        <a:prstGeom prst="round2SameRect">
          <a:avLst>
            <a:gd name="adj1" fmla="val 16670"/>
            <a:gd name="adj2" fmla="val 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n-US" sz="1800" kern="1200" dirty="0" smtClean="0"/>
            <a:t>Week 7</a:t>
          </a:r>
          <a:endParaRPr lang="en-US" sz="1800" kern="1200" dirty="0"/>
        </a:p>
      </dsp:txBody>
      <dsp:txXfrm>
        <a:off x="26452" y="2304591"/>
        <a:ext cx="1067285" cy="515315"/>
      </dsp:txXfrm>
    </dsp:sp>
    <dsp:sp modelId="{92DBA27F-0DD1-434C-A131-F82FF87C3D9C}">
      <dsp:nvSpPr>
        <dsp:cNvPr id="0" name=""/>
        <dsp:cNvSpPr/>
      </dsp:nvSpPr>
      <dsp:spPr>
        <a:xfrm>
          <a:off x="1120189" y="2846995"/>
          <a:ext cx="3188232" cy="5417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385" tIns="32385" rIns="32385" bIns="32385" numCol="1" spcCol="1270" anchor="b" anchorCtr="0">
          <a:noAutofit/>
        </a:bodyPr>
        <a:lstStyle/>
        <a:p>
          <a:pPr lvl="0" algn="l" defTabSz="755650">
            <a:lnSpc>
              <a:spcPct val="90000"/>
            </a:lnSpc>
            <a:spcBef>
              <a:spcPct val="0"/>
            </a:spcBef>
            <a:spcAft>
              <a:spcPct val="35000"/>
            </a:spcAft>
          </a:pPr>
          <a:r>
            <a:rPr lang="en-US" sz="1700" kern="1200" dirty="0" smtClean="0"/>
            <a:t>Arctic Innovations and Technology </a:t>
          </a:r>
        </a:p>
      </dsp:txBody>
      <dsp:txXfrm>
        <a:off x="1120189" y="2846995"/>
        <a:ext cx="3188232" cy="541767"/>
      </dsp:txXfrm>
    </dsp:sp>
    <dsp:sp modelId="{67C9F5B7-9EE3-4717-AFFB-0243C23BAC11}">
      <dsp:nvSpPr>
        <dsp:cNvPr id="0" name=""/>
        <dsp:cNvSpPr/>
      </dsp:nvSpPr>
      <dsp:spPr>
        <a:xfrm>
          <a:off x="0" y="2846995"/>
          <a:ext cx="1120189" cy="541767"/>
        </a:xfrm>
        <a:prstGeom prst="round2SameRect">
          <a:avLst>
            <a:gd name="adj1" fmla="val 16670"/>
            <a:gd name="adj2" fmla="val 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n-US" sz="1800" kern="1200" dirty="0" smtClean="0"/>
            <a:t>Week 8</a:t>
          </a:r>
        </a:p>
      </dsp:txBody>
      <dsp:txXfrm>
        <a:off x="26452" y="2873447"/>
        <a:ext cx="1067285" cy="515315"/>
      </dsp:txXfrm>
    </dsp:sp>
    <dsp:sp modelId="{8EEC30F8-A540-4BAF-A425-C59A200F1DEE}">
      <dsp:nvSpPr>
        <dsp:cNvPr id="0" name=""/>
        <dsp:cNvSpPr/>
      </dsp:nvSpPr>
      <dsp:spPr>
        <a:xfrm>
          <a:off x="1120189" y="3415851"/>
          <a:ext cx="3188232" cy="5417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385" tIns="32385" rIns="32385" bIns="32385" numCol="1" spcCol="1270" anchor="b" anchorCtr="0">
          <a:noAutofit/>
        </a:bodyPr>
        <a:lstStyle/>
        <a:p>
          <a:pPr lvl="0" algn="l" defTabSz="755650">
            <a:lnSpc>
              <a:spcPct val="90000"/>
            </a:lnSpc>
            <a:spcBef>
              <a:spcPct val="0"/>
            </a:spcBef>
            <a:spcAft>
              <a:spcPct val="35000"/>
            </a:spcAft>
          </a:pPr>
          <a:r>
            <a:rPr lang="en-US" sz="1700" kern="1200" dirty="0" smtClean="0"/>
            <a:t>Student Presentations Week</a:t>
          </a:r>
        </a:p>
      </dsp:txBody>
      <dsp:txXfrm>
        <a:off x="1120189" y="3415851"/>
        <a:ext cx="3188232" cy="541767"/>
      </dsp:txXfrm>
    </dsp:sp>
    <dsp:sp modelId="{76FBFE23-42C3-4E49-91EB-3593CDA585A2}">
      <dsp:nvSpPr>
        <dsp:cNvPr id="0" name=""/>
        <dsp:cNvSpPr/>
      </dsp:nvSpPr>
      <dsp:spPr>
        <a:xfrm>
          <a:off x="0" y="3415851"/>
          <a:ext cx="1120189" cy="541767"/>
        </a:xfrm>
        <a:prstGeom prst="round2SameRect">
          <a:avLst>
            <a:gd name="adj1" fmla="val 16670"/>
            <a:gd name="adj2" fmla="val 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n-US" sz="1800" kern="1200" dirty="0" smtClean="0"/>
            <a:t>Week 9</a:t>
          </a:r>
        </a:p>
      </dsp:txBody>
      <dsp:txXfrm>
        <a:off x="26452" y="3442303"/>
        <a:ext cx="1067285" cy="515315"/>
      </dsp:txXfrm>
    </dsp:sp>
    <dsp:sp modelId="{A2B2DDC8-6A07-4AC1-AA0B-B856AB398AEB}">
      <dsp:nvSpPr>
        <dsp:cNvPr id="0" name=""/>
        <dsp:cNvSpPr/>
      </dsp:nvSpPr>
      <dsp:spPr>
        <a:xfrm>
          <a:off x="1120189" y="3984707"/>
          <a:ext cx="3188232" cy="5417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385" tIns="32385" rIns="32385" bIns="32385" numCol="1" spcCol="1270" anchor="b" anchorCtr="0">
          <a:noAutofit/>
        </a:bodyPr>
        <a:lstStyle/>
        <a:p>
          <a:pPr lvl="0" algn="l" defTabSz="755650">
            <a:lnSpc>
              <a:spcPct val="90000"/>
            </a:lnSpc>
            <a:spcBef>
              <a:spcPct val="0"/>
            </a:spcBef>
            <a:spcAft>
              <a:spcPct val="35000"/>
            </a:spcAft>
          </a:pPr>
          <a:r>
            <a:rPr lang="en-US" sz="1700" kern="1200" dirty="0" smtClean="0"/>
            <a:t>Program Wrap-Up and Professional Development Focus </a:t>
          </a:r>
        </a:p>
      </dsp:txBody>
      <dsp:txXfrm>
        <a:off x="1120189" y="3984707"/>
        <a:ext cx="3188232" cy="541767"/>
      </dsp:txXfrm>
    </dsp:sp>
    <dsp:sp modelId="{027931F4-AFDB-465F-AED7-EDA62F2B3E5C}">
      <dsp:nvSpPr>
        <dsp:cNvPr id="0" name=""/>
        <dsp:cNvSpPr/>
      </dsp:nvSpPr>
      <dsp:spPr>
        <a:xfrm>
          <a:off x="0" y="3984707"/>
          <a:ext cx="1120189" cy="541767"/>
        </a:xfrm>
        <a:prstGeom prst="round2SameRect">
          <a:avLst>
            <a:gd name="adj1" fmla="val 16670"/>
            <a:gd name="adj2" fmla="val 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n-US" sz="1800" kern="1200" dirty="0" smtClean="0"/>
            <a:t>Week 10</a:t>
          </a:r>
        </a:p>
      </dsp:txBody>
      <dsp:txXfrm>
        <a:off x="26452" y="4011159"/>
        <a:ext cx="1067285" cy="515315"/>
      </dsp:txXfrm>
    </dsp:sp>
  </dsp:spTree>
</dsp:drawing>
</file>

<file path=ppt/diagrams/layout1.xml><?xml version="1.0" encoding="utf-8"?>
<dgm:layoutDef xmlns:dgm="http://schemas.openxmlformats.org/drawingml/2006/diagram" xmlns:a="http://schemas.openxmlformats.org/drawingml/2006/main" uniqueId="urn:microsoft.com/office/officeart/2011/layout/ConvergingText">
  <dgm:title val="Converging Text"/>
  <dgm:desc val="Use to show multiple steps or parts that merge into a whole. Limited to one Level 1 shape that contains text and a maximum of five Level 2 shapes."/>
  <dgm:catLst>
    <dgm:cat type="process" pri="6500"/>
    <dgm:cat type="officeonline" pri="5000"/>
  </dgm:catLst>
  <dgm:samp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tyleData>
  <dgm:clr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clrData>
  <dgm:layoutNode name="Name0">
    <dgm:varLst>
      <dgm:chMax/>
      <dgm:chPref val="1"/>
      <dgm:dir/>
      <dgm:animOne val="branch"/>
      <dgm:animLvl val="lvl"/>
      <dgm:resizeHandles/>
    </dgm:varLst>
    <dgm:choose name="Name1">
      <dgm:if name="Name2" func="var" arg="dir" op="equ" val="norm">
        <dgm:alg type="lin">
          <dgm:param type="linDir" val="fromL"/>
          <dgm:param type="vertAlign" val="mid"/>
          <dgm:param type="nodeVertAlign" val="mid"/>
          <dgm:param type="horzAlign" val="ctr"/>
        </dgm:alg>
      </dgm:if>
      <dgm:else name="Name3">
        <dgm:alg type="lin">
          <dgm:param type="linDir" val="fromR"/>
          <dgm:param type="vertAlign" val="mid"/>
          <dgm:param type="nodeVertAlign" val="mid"/>
          <dgm:param type="horzAlign" val="ctr"/>
        </dgm:alg>
      </dgm:else>
    </dgm:choose>
    <dgm:shape xmlns:r="http://schemas.openxmlformats.org/officeDocument/2006/relationships" r:blip="">
      <dgm:adjLst/>
    </dgm:shape>
    <dgm:constrLst>
      <dgm:constr type="primFontSz" for="des" forName="Parent" op="equ" val="65"/>
      <dgm:constr type="primFontSz" for="des" forName="Child1" op="equ" val="65"/>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w" for="ch" forName="composite" refType="w"/>
      <dgm:constr type="h" for="ch" forName="composite" refType="h"/>
      <dgm:constr type="sp" refType="w" refFor="ch" refForName="composite" op="equ" fact="0.05"/>
      <dgm:constr type="w" for="ch" forName="sibTrans" refType="w" refFor="ch" refForName="composite" op="equ" fact="0.05"/>
      <dgm:constr type="h" for="ch" forName="sibTrans" refType="w" refFor="ch" refForName="sibTrans" op="equ"/>
    </dgm:constrLst>
    <dgm:forEach name="nodesForEach" axis="ch" ptType="node">
      <dgm:layoutNode name="composite">
        <dgm:choose name="Name4">
          <dgm:if name="Name5" func="var" arg="dir" op="equ" val="norm">
            <dgm:choose name="Name6">
              <dgm:if name="Name7" axis="ch" ptType="node" func="cnt" op="equ" val="0">
                <dgm:alg type="composite">
                  <dgm:param type="ar" val="2.1059"/>
                </dgm:alg>
                <dgm:constrLst>
                  <dgm:constr type="l" for="ch" forName="Parent" refType="w" fact="0"/>
                  <dgm:constr type="t" for="ch" forName="Parent" refType="h" fact="0"/>
                  <dgm:constr type="w" for="ch" forName="Parent" refType="w" fact="0.4749"/>
                  <dgm:constr type="h" for="ch" forName="Parent" refType="h"/>
                  <dgm:constr type="l" for="ch" forName="ParentAccent1" refType="w" fact="0.9531"/>
                  <dgm:constr type="t" for="ch" forName="ParentAccent1" refType="h" fact="0.4506"/>
                  <dgm:constr type="w" for="ch" forName="ParentAccent1" refType="w" fact="0.0469"/>
                  <dgm:constr type="h" for="ch" forName="ParentAccent1" refType="h" fact="0.0988"/>
                  <dgm:constr type="l" for="ch" forName="ParentAccent2" refType="w" fact="0.8734"/>
                  <dgm:constr type="t" for="ch" forName="ParentAccent2" refType="h" fact="0.4506"/>
                  <dgm:constr type="w" for="ch" forName="ParentAccent2" refType="w" fact="0.0469"/>
                  <dgm:constr type="h" for="ch" forName="ParentAccent2" refType="h" fact="0.0988"/>
                  <dgm:constr type="l" for="ch" forName="ParentAccent3" refType="w" fact="0.7937"/>
                  <dgm:constr type="t" for="ch" forName="ParentAccent3" refType="h" fact="0.4506"/>
                  <dgm:constr type="w" for="ch" forName="ParentAccent3" refType="w" fact="0.0469"/>
                  <dgm:constr type="h" for="ch" forName="ParentAccent3" refType="h" fact="0.0988"/>
                  <dgm:constr type="l" for="ch" forName="ParentAccent4" refType="w" fact="0.714"/>
                  <dgm:constr type="t" for="ch" forName="ParentAccent4" refType="h" fact="0.4506"/>
                  <dgm:constr type="w" for="ch" forName="ParentAccent4" refType="w" fact="0.0469"/>
                  <dgm:constr type="h" for="ch" forName="ParentAccent4" refType="h" fact="0.0988"/>
                  <dgm:constr type="l" for="ch" forName="ParentAccent5" refType="w" fact="0.6343"/>
                  <dgm:constr type="t" for="ch" forName="ParentAccent5" refType="h" fact="0.4506"/>
                  <dgm:constr type="w" for="ch" forName="ParentAccent5" refType="w" fact="0.0469"/>
                  <dgm:constr type="h" for="ch" forName="ParentAccent5" refType="h" fact="0.0988"/>
                  <dgm:constr type="l" for="ch" forName="ParentAccent6" refType="w" fact="0.5076"/>
                  <dgm:constr type="t" for="ch" forName="ParentAccent6" refType="h" fact="0.4012"/>
                  <dgm:constr type="w" for="ch" forName="ParentAccent6" refType="w" fact="0.0939"/>
                  <dgm:constr type="h" for="ch" forName="ParentAccent6" refType="h" fact="0.1976"/>
                  <dgm:constr type="l" for="ch" forName="ParentAccent7" refType="w" fact="0.8766"/>
                  <dgm:constr type="t" for="ch" forName="ParentAccent7" refType="h" fact="0.2465"/>
                  <dgm:constr type="w" for="ch" forName="ParentAccent7" refType="w" fact="0.0469"/>
                  <dgm:constr type="h" for="ch" forName="ParentAccent7" refType="h" fact="0.0988"/>
                  <dgm:constr type="l" for="ch" forName="ParentAccent8" refType="w" fact="0.8766"/>
                  <dgm:constr type="t" for="ch" forName="ParentAccent8" refType="h" fact="0.6562"/>
                  <dgm:constr type="w" for="ch" forName="ParentAccent8" refType="w" fact="0.0469"/>
                  <dgm:constr type="h" for="ch" forName="ParentAccent8" refType="h" fact="0.0988"/>
                  <dgm:constr type="l" for="ch" forName="ParentAccent9" refType="w" fact="0.9185"/>
                  <dgm:constr type="t" for="ch" forName="ParentAccent9" refType="h" fact="0.3353"/>
                  <dgm:constr type="w" for="ch" forName="ParentAccent9" refType="w" fact="0.0469"/>
                  <dgm:constr type="h" for="ch" forName="ParentAccent9" refType="h" fact="0.0988"/>
                  <dgm:constr type="l" for="ch" forName="ParentAccent10" refType="w" fact="0.9213"/>
                  <dgm:constr type="t" for="ch" forName="ParentAccent10" refType="h" fact="0.5679"/>
                  <dgm:constr type="w" for="ch" forName="ParentAccent10" refType="w" fact="0.0469"/>
                  <dgm:constr type="h" for="ch" forName="ParentAccent10" refType="h" fact="0.0988"/>
                </dgm:constrLst>
              </dgm:if>
              <dgm:if name="Name8" axis="ch" ptType="node" func="cnt" op="equ" val="1">
                <dgm:alg type="composite">
                  <dgm:param type="ar" val="3.4411"/>
                </dgm:alg>
                <dgm:constrLst>
                  <dgm:constr type="l" for="ch" forName="Child1Accent1" refType="w" fact="0.284"/>
                  <dgm:constr type="t" for="ch" forName="Child1Accent1" refType="h" fact="0.4012"/>
                  <dgm:constr type="w" for="ch" forName="Child1Accent1" refType="w" fact="0.0574"/>
                  <dgm:constr type="h" for="ch" forName="Child1Accent1" refType="h" fact="0.1976"/>
                  <dgm:constr type="l" for="ch" forName="Child1Accent2" refType="w" fact="0.2272"/>
                  <dgm:constr type="t" for="ch" forName="Child1Accent2" refType="h" fact="0.4506"/>
                  <dgm:constr type="w" for="ch" forName="Child1Accent2" refType="w" fact="0.0287"/>
                  <dgm:constr type="h" for="ch" forName="Child1Accent2" refType="h" fact="0.0988"/>
                  <dgm:constr type="l" for="ch" forName="Child1Accent3" refType="w" fact="0.1705"/>
                  <dgm:constr type="t" for="ch" forName="Child1Accent3" refType="h" fact="0.4506"/>
                  <dgm:constr type="w" for="ch" forName="Child1Accent3" refType="w" fact="0.0287"/>
                  <dgm:constr type="h" for="ch" forName="Child1Accent3" refType="h" fact="0.0988"/>
                  <dgm:constr type="l" for="ch" forName="Child1Accent4" refType="w" fact="0.1137"/>
                  <dgm:constr type="t" for="ch" forName="Child1Accent4" refType="h" fact="0.4506"/>
                  <dgm:constr type="w" for="ch" forName="Child1Accent4" refType="w" fact="0.0287"/>
                  <dgm:constr type="h" for="ch" forName="Child1Accent4" refType="h" fact="0.0988"/>
                  <dgm:constr type="l" for="ch" forName="Child1Accent5" refType="w" fact="0.057"/>
                  <dgm:constr type="t" for="ch" forName="Child1Accent5" refType="h" fact="0.4506"/>
                  <dgm:constr type="w" for="ch" forName="Child1Accent5" refType="w" fact="0.0287"/>
                  <dgm:constr type="h" for="ch" forName="Child1Accent5" refType="h" fact="0.0988"/>
                  <dgm:constr type="l" for="ch" forName="Child1Accent6" refType="w" fact="0.0002"/>
                  <dgm:constr type="t" for="ch" forName="Child1Accent6" refType="h" fact="0.4506"/>
                  <dgm:constr type="w" for="ch" forName="Child1Accent6" refType="w" fact="0.0287"/>
                  <dgm:constr type="h" for="ch" forName="Child1Accent6" refType="h" fact="0.0988"/>
                  <dgm:constr type="l" for="ch" forName="Child1Accent7" refType="w" fact="0"/>
                  <dgm:constr type="t" for="ch" forName="Child1Accent7" refType="h" fact="0"/>
                  <dgm:constr type="w" for="ch" forName="Child1Accent7" refType="w" fact="0"/>
                  <dgm:constr type="h" for="ch" forName="Child1Accent7" refType="h" fact="0"/>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l" for="ch" forName="ParentAccent1" refType="w" fact="0.9713"/>
                  <dgm:constr type="t" for="ch" forName="ParentAccent1" refType="h" fact="0.4506"/>
                  <dgm:constr type="w" for="ch" forName="ParentAccent1" refType="w" fact="0.0287"/>
                  <dgm:constr type="h" for="ch" forName="ParentAccent1" refType="h" fact="0.0988"/>
                  <dgm:constr type="l" for="ch" forName="ParentAccent2" refType="w" fact="0.9187"/>
                  <dgm:constr type="t" for="ch" forName="ParentAccent2" refType="h" fact="0.4506"/>
                  <dgm:constr type="w" for="ch" forName="ParentAccent2" refType="w" fact="0.0287"/>
                  <dgm:constr type="h" for="ch" forName="ParentAccent2" refType="h" fact="0.0988"/>
                  <dgm:constr type="l" for="ch" forName="ParentAccent3" refType="w" fact="0.8661"/>
                  <dgm:constr type="t" for="ch" forName="ParentAccent3" refType="h" fact="0.4506"/>
                  <dgm:constr type="w" for="ch" forName="ParentAccent3" refType="w" fact="0.0287"/>
                  <dgm:constr type="h" for="ch" forName="ParentAccent3" refType="h" fact="0.0988"/>
                  <dgm:constr type="l" for="ch" forName="ParentAccent4" refType="w" fact="0.8136"/>
                  <dgm:constr type="t" for="ch" forName="ParentAccent4" refType="h" fact="0.4506"/>
                  <dgm:constr type="w" for="ch" forName="ParentAccent4" refType="w" fact="0.0287"/>
                  <dgm:constr type="h" for="ch" forName="ParentAccent4" refType="h" fact="0.0988"/>
                  <dgm:constr type="l" for="ch" forName="ParentAccent5" refType="w" fact="0.761"/>
                  <dgm:constr type="t" for="ch" forName="ParentAccent5" refType="h" fact="0.4506"/>
                  <dgm:constr type="w" for="ch" forName="ParentAccent5" refType="w" fact="0.0287"/>
                  <dgm:constr type="h" for="ch" forName="ParentAccent5" refType="h" fact="0.0988"/>
                  <dgm:constr type="l" for="ch" forName="ParentAccent6" refType="w" fact="0.6797"/>
                  <dgm:constr type="t" for="ch" forName="ParentAccent6" refType="h" fact="0.4012"/>
                  <dgm:constr type="w" for="ch" forName="ParentAccent6" refType="w" fact="0.0574"/>
                  <dgm:constr type="h" for="ch" forName="ParentAccent6" refType="h" fact="0.1976"/>
                  <dgm:constr type="l" for="ch" forName="ParentAccent7" refType="w" fact="0.9245"/>
                  <dgm:constr type="t" for="ch" forName="ParentAccent7" refType="h" fact="0.2465"/>
                  <dgm:constr type="w" for="ch" forName="ParentAccent7" refType="w" fact="0.0287"/>
                  <dgm:constr type="h" for="ch" forName="ParentAccent7" refType="h" fact="0.0988"/>
                  <dgm:constr type="l" for="ch" forName="ParentAccent8" refType="w" fact="0.9245"/>
                  <dgm:constr type="t" for="ch" forName="ParentAccent8" refType="h" fact="0.6562"/>
                  <dgm:constr type="w" for="ch" forName="ParentAccent8" refType="w" fact="0.0287"/>
                  <dgm:constr type="h" for="ch" forName="ParentAccent8" refType="h" fact="0.0988"/>
                  <dgm:constr type="l" for="ch" forName="ParentAccent9" refType="w" fact="0.9501"/>
                  <dgm:constr type="t" for="ch" forName="ParentAccent9" refType="h" fact="0.3353"/>
                  <dgm:constr type="w" for="ch" forName="ParentAccent9" refType="w" fact="0.0287"/>
                  <dgm:constr type="h" for="ch" forName="ParentAccent9" refType="h" fact="0.0988"/>
                  <dgm:constr type="l" for="ch" forName="ParentAccent10" refType="w" fact="0.9518"/>
                  <dgm:constr type="t" for="ch" forName="ParentAccent10" refType="h" fact="0.5679"/>
                  <dgm:constr type="w" for="ch" forName="ParentAccent10" refType="w" fact="0.0287"/>
                  <dgm:constr type="h" for="ch" forName="ParentAccent10" refType="h" fact="0.0988"/>
                  <dgm:constr type="l" for="ch" forName="Child1" refType="w" fact="0"/>
                  <dgm:constr type="t" for="ch" forName="Child1" refType="h" fact="0.1978"/>
                  <dgm:constr type="w" for="ch" forName="Child1" refType="w" fact="0.2544"/>
                  <dgm:constr type="h" for="ch" forName="Child1" refType="h" fact="0.2541"/>
                  <dgm:constr type="l" for="ch" forName="Parent" refType="w" fact="0.3653"/>
                  <dgm:constr type="t" for="ch" forName="Parent" refType="h" fact="0"/>
                  <dgm:constr type="w" for="ch" forName="Parent" refType="w" fact="0.2906"/>
                  <dgm:constr type="h" for="ch" forName="Parent" refType="h"/>
                </dgm:constrLst>
              </dgm:if>
              <dgm:if name="Name9" axis="ch" ptType="node" func="cnt" op="equ" val="2">
                <dgm:alg type="composite">
                  <dgm:param type="ar" val="2.1185"/>
                </dgm:alg>
                <dgm:constrLst>
                  <dgm:constr type="l" for="ch" forName="Child1Accent1" refType="w" fact="0.3436"/>
                  <dgm:constr type="t" for="ch" forName="Child1Accent1" refType="h" fact="0.2211"/>
                  <dgm:constr type="w" for="ch" forName="Child1Accent1" refType="w" fact="0.0574"/>
                  <dgm:constr type="h" for="ch" forName="Child1Accent1" refType="h" fact="0.1217"/>
                  <dgm:constr type="l" for="ch" forName="Child1Accent2" refType="w" fact="0.3068"/>
                  <dgm:constr type="t" for="ch" forName="Child1Accent2" refType="h" fact="0.1569"/>
                  <dgm:constr type="w" for="ch" forName="Child1Accent2" refType="w" fact="0.0287"/>
                  <dgm:constr type="h" for="ch" forName="Child1Accent2" refType="h" fact="0.0608"/>
                  <dgm:constr type="l" for="ch" forName="Child1Accent3" refType="w" fact="0.2455"/>
                  <dgm:constr type="t" for="ch" forName="Child1Accent3" refType="h" fact="0.1569"/>
                  <dgm:constr type="w" for="ch" forName="Child1Accent3" refType="w" fact="0.0287"/>
                  <dgm:constr type="h" for="ch" forName="Child1Accent3" refType="h" fact="0.0608"/>
                  <dgm:constr type="l" for="ch" forName="Child1Accent4" refType="w" fact="0.1842"/>
                  <dgm:constr type="t" for="ch" forName="Child1Accent4" refType="h" fact="0.1569"/>
                  <dgm:constr type="w" for="ch" forName="Child1Accent4" refType="w" fact="0.0287"/>
                  <dgm:constr type="h" for="ch" forName="Child1Accent4" refType="h" fact="0.0608"/>
                  <dgm:constr type="l" for="ch" forName="Child1Accent5" refType="w" fact="0.1229"/>
                  <dgm:constr type="t" for="ch" forName="Child1Accent5" refType="h" fact="0.1569"/>
                  <dgm:constr type="w" for="ch" forName="Child1Accent5" refType="w" fact="0.0287"/>
                  <dgm:constr type="h" for="ch" forName="Child1Accent5" refType="h" fact="0.0608"/>
                  <dgm:constr type="l" for="ch" forName="Child1Accent6" refType="w" fact="0.0615"/>
                  <dgm:constr type="t" for="ch" forName="Child1Accent6" refType="h" fact="0.1569"/>
                  <dgm:constr type="w" for="ch" forName="Child1Accent6" refType="w" fact="0.0287"/>
                  <dgm:constr type="h" for="ch" forName="Child1Accent6" refType="h" fact="0.0608"/>
                  <dgm:constr type="l" for="ch" forName="Child1Accent7" refType="w" fact="0.0002"/>
                  <dgm:constr type="t" for="ch" forName="Child1Accent7" refType="h" fact="0.1569"/>
                  <dgm:constr type="w" for="ch" forName="Child1Accent7" refType="w" fact="0.0287"/>
                  <dgm:constr type="h" for="ch" forName="Child1Accent7" refType="h" fact="0.0608"/>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l" for="ch" forName="Child2Accent1" refType="w" fact="0.3436"/>
                  <dgm:constr type="t" for="ch" forName="Child2Accent1" refType="h" fact="0.8153"/>
                  <dgm:constr type="w" for="ch" forName="Child2Accent1" refType="w" fact="0.0574"/>
                  <dgm:constr type="h" for="ch" forName="Child2Accent1" refType="h" fact="0.1217"/>
                  <dgm:constr type="l" for="ch" forName="Child2Accent2" refType="w" fact="0.3068"/>
                  <dgm:constr type="t" for="ch" forName="Child2Accent2" refType="h" fact="0.9392"/>
                  <dgm:constr type="w" for="ch" forName="Child2Accent2" refType="w" fact="0.0287"/>
                  <dgm:constr type="h" for="ch" forName="Child2Accent2" refType="h" fact="0.0608"/>
                  <dgm:constr type="l" for="ch" forName="Child2Accent3" refType="w" fact="0.2455"/>
                  <dgm:constr type="t" for="ch" forName="Child2Accent3" refType="h" fact="0.9392"/>
                  <dgm:constr type="w" for="ch" forName="Child2Accent3" refType="w" fact="0.0287"/>
                  <dgm:constr type="h" for="ch" forName="Child2Accent3" refType="h" fact="0.0608"/>
                  <dgm:constr type="l" for="ch" forName="Child2Accent4" refType="w" fact="0.1842"/>
                  <dgm:constr type="t" for="ch" forName="Child2Accent4" refType="h" fact="0.9392"/>
                  <dgm:constr type="w" for="ch" forName="Child2Accent4" refType="w" fact="0.0287"/>
                  <dgm:constr type="h" for="ch" forName="Child2Accent4" refType="h" fact="0.0608"/>
                  <dgm:constr type="l" for="ch" forName="Child2Accent5" refType="w" fact="0.1229"/>
                  <dgm:constr type="t" for="ch" forName="Child2Accent5" refType="h" fact="0.9392"/>
                  <dgm:constr type="w" for="ch" forName="Child2Accent5" refType="w" fact="0.0287"/>
                  <dgm:constr type="h" for="ch" forName="Child2Accent5" refType="h" fact="0.0608"/>
                  <dgm:constr type="l" for="ch" forName="Child2Accent6" refType="w" fact="0.0615"/>
                  <dgm:constr type="t" for="ch" forName="Child2Accent6" refType="h" fact="0.9392"/>
                  <dgm:constr type="w" for="ch" forName="Child2Accent6" refType="w" fact="0.0287"/>
                  <dgm:constr type="h" for="ch" forName="Child2Accent6" refType="h" fact="0.0608"/>
                  <dgm:constr type="l" for="ch" forName="Child2Accent7" refType="w" fact="0.0002"/>
                  <dgm:constr type="t" for="ch" forName="Child2Accent7" refType="h" fact="0.9392"/>
                  <dgm:constr type="w" for="ch" forName="Child2Accent7" refType="w" fact="0.0287"/>
                  <dgm:constr type="h" for="ch" forName="Child2Accent7" refType="h" fact="0.0608"/>
                  <dgm:constr type="l" for="ch" forName="ParentAccent1" refType="w" fact="0.9713"/>
                  <dgm:constr type="t" for="ch" forName="ParentAccent1" refType="h" fact="0.5511"/>
                  <dgm:constr type="w" for="ch" forName="ParentAccent1" refType="w" fact="0.0287"/>
                  <dgm:constr type="h" for="ch" forName="ParentAccent1" refType="h" fact="0.0608"/>
                  <dgm:constr type="l" for="ch" forName="ParentAccent2" refType="w" fact="0.9187"/>
                  <dgm:constr type="t" for="ch" forName="ParentAccent2" refType="h" fact="0.5511"/>
                  <dgm:constr type="w" for="ch" forName="ParentAccent2" refType="w" fact="0.0287"/>
                  <dgm:constr type="h" for="ch" forName="ParentAccent2" refType="h" fact="0.0608"/>
                  <dgm:constr type="l" for="ch" forName="ParentAccent3" refType="w" fact="0.8661"/>
                  <dgm:constr type="t" for="ch" forName="ParentAccent3" refType="h" fact="0.5511"/>
                  <dgm:constr type="w" for="ch" forName="ParentAccent3" refType="w" fact="0.0287"/>
                  <dgm:constr type="h" for="ch" forName="ParentAccent3" refType="h" fact="0.0608"/>
                  <dgm:constr type="l" for="ch" forName="ParentAccent4" refType="w" fact="0.8136"/>
                  <dgm:constr type="t" for="ch" forName="ParentAccent4" refType="h" fact="0.5511"/>
                  <dgm:constr type="w" for="ch" forName="ParentAccent4" refType="w" fact="0.0287"/>
                  <dgm:constr type="h" for="ch" forName="ParentAccent4" refType="h" fact="0.0608"/>
                  <dgm:constr type="l" for="ch" forName="ParentAccent5" refType="w" fact="0.761"/>
                  <dgm:constr type="t" for="ch" forName="ParentAccent5" refType="h" fact="0.5511"/>
                  <dgm:constr type="w" for="ch" forName="ParentAccent5" refType="w" fact="0.0287"/>
                  <dgm:constr type="h" for="ch" forName="ParentAccent5" refType="h" fact="0.0608"/>
                  <dgm:constr type="l" for="ch" forName="ParentAccent6" refType="w" fact="0.6797"/>
                  <dgm:constr type="t" for="ch" forName="ParentAccent6" refType="h" fact="0.5207"/>
                  <dgm:constr type="w" for="ch" forName="ParentAccent6" refType="w" fact="0.0574"/>
                  <dgm:constr type="h" for="ch" forName="ParentAccent6" refType="h" fact="0.1217"/>
                  <dgm:constr type="l" for="ch" forName="ParentAccent7" refType="w" fact="0.9245"/>
                  <dgm:constr type="t" for="ch" forName="ParentAccent7" refType="h" fact="0.4255"/>
                  <dgm:constr type="w" for="ch" forName="ParentAccent7" refType="w" fact="0.0287"/>
                  <dgm:constr type="h" for="ch" forName="ParentAccent7" refType="h" fact="0.0608"/>
                  <dgm:constr type="l" for="ch" forName="ParentAccent8" refType="w" fact="0.9245"/>
                  <dgm:constr type="t" for="ch" forName="ParentAccent8" refType="h" fact="0.6776"/>
                  <dgm:constr type="w" for="ch" forName="ParentAccent8" refType="w" fact="0.0287"/>
                  <dgm:constr type="h" for="ch" forName="ParentAccent8" refType="h" fact="0.0608"/>
                  <dgm:constr type="l" for="ch" forName="ParentAccent9" refType="w" fact="0.9501"/>
                  <dgm:constr type="t" for="ch" forName="ParentAccent9" refType="h" fact="0.4801"/>
                  <dgm:constr type="w" for="ch" forName="ParentAccent9" refType="w" fact="0.0287"/>
                  <dgm:constr type="h" for="ch" forName="ParentAccent9" refType="h" fact="0.0608"/>
                  <dgm:constr type="l" for="ch" forName="ParentAccent10" refType="w" fact="0.9518"/>
                  <dgm:constr type="t" for="ch" forName="ParentAccent10" refType="h" fact="0.6233"/>
                  <dgm:constr type="w" for="ch" forName="ParentAccent10" refType="w" fact="0.0287"/>
                  <dgm:constr type="h" for="ch" forName="ParentAccent10" refType="h" fact="0.0608"/>
                  <dgm:constr type="l" for="ch" forName="Child2" refType="w" fact="0"/>
                  <dgm:constr type="t" for="ch" forName="Child2" refType="h" fact="0.7822"/>
                  <dgm:constr type="w" for="ch" forName="Child2" refType="w" fact="0.3364"/>
                  <dgm:constr type="h" for="ch" forName="Child2" refType="h" fact="0.1564"/>
                  <dgm:constr type="l" for="ch" forName="Child1" refType="w" fact="0"/>
                  <dgm:constr type="t" for="ch" forName="Child1" refType="h" fact="0"/>
                  <dgm:constr type="w" for="ch" forName="Child1" refType="w" fact="0.3364"/>
                  <dgm:constr type="h" for="ch" forName="Child1" refType="h" fact="0.1564"/>
                  <dgm:constr type="l" for="ch" forName="Parent" refType="w" fact="0.3653"/>
                  <dgm:constr type="t" for="ch" forName="Parent" refType="h" fact="0.2737"/>
                  <dgm:constr type="w" for="ch" forName="Parent" refType="w" fact="0.2906"/>
                  <dgm:constr type="h" for="ch" forName="Parent" refType="h" fact="0.6157"/>
                </dgm:constrLst>
              </dgm:if>
              <dgm:if name="Name10" axis="ch" ptType="node" func="cnt" op="equ" val="3">
                <dgm:alg type="composite">
                  <dgm:param type="ar" val="2.1185"/>
                </dgm:alg>
                <dgm:constrLst>
                  <dgm:constr type="l" for="ch" forName="Child1Accent1" refType="w" fact="0.3436"/>
                  <dgm:constr type="t" for="ch" forName="Child1Accent1" refType="h" fact="0.2211"/>
                  <dgm:constr type="w" for="ch" forName="Child1Accent1" refType="w" fact="0.0574"/>
                  <dgm:constr type="h" for="ch" forName="Child1Accent1" refType="h" fact="0.1217"/>
                  <dgm:constr type="l" for="ch" forName="Child1Accent2" refType="w" fact="0.3068"/>
                  <dgm:constr type="t" for="ch" forName="Child1Accent2" refType="h" fact="0.1569"/>
                  <dgm:constr type="w" for="ch" forName="Child1Accent2" refType="w" fact="0.0287"/>
                  <dgm:constr type="h" for="ch" forName="Child1Accent2" refType="h" fact="0.0608"/>
                  <dgm:constr type="l" for="ch" forName="Child1Accent3" refType="w" fact="0.2455"/>
                  <dgm:constr type="t" for="ch" forName="Child1Accent3" refType="h" fact="0.1569"/>
                  <dgm:constr type="w" for="ch" forName="Child1Accent3" refType="w" fact="0.0287"/>
                  <dgm:constr type="h" for="ch" forName="Child1Accent3" refType="h" fact="0.0608"/>
                  <dgm:constr type="l" for="ch" forName="Child1Accent4" refType="w" fact="0.1842"/>
                  <dgm:constr type="t" for="ch" forName="Child1Accent4" refType="h" fact="0.1569"/>
                  <dgm:constr type="w" for="ch" forName="Child1Accent4" refType="w" fact="0.0287"/>
                  <dgm:constr type="h" for="ch" forName="Child1Accent4" refType="h" fact="0.0608"/>
                  <dgm:constr type="l" for="ch" forName="Child1Accent5" refType="w" fact="0.1229"/>
                  <dgm:constr type="t" for="ch" forName="Child1Accent5" refType="h" fact="0.1569"/>
                  <dgm:constr type="w" for="ch" forName="Child1Accent5" refType="w" fact="0.0287"/>
                  <dgm:constr type="h" for="ch" forName="Child1Accent5" refType="h" fact="0.0608"/>
                  <dgm:constr type="l" for="ch" forName="Child2Accent1" refType="w" fact="0.284"/>
                  <dgm:constr type="t" for="ch" forName="Child2Accent1" refType="h" fact="0.5207"/>
                  <dgm:constr type="w" for="ch" forName="Child2Accent1" refType="w" fact="0.0574"/>
                  <dgm:constr type="h" for="ch" forName="Child2Accent1" refType="h" fact="0.1217"/>
                  <dgm:constr type="l" for="ch" forName="Child2Accent2" refType="w" fact="0.2272"/>
                  <dgm:constr type="t" for="ch" forName="Child2Accent2" refType="h" fact="0.5511"/>
                  <dgm:constr type="w" for="ch" forName="Child2Accent2" refType="w" fact="0.0287"/>
                  <dgm:constr type="h" for="ch" forName="Child2Accent2" refType="h" fact="0.0608"/>
                  <dgm:constr type="l" for="ch" forName="Child2Accent3" refType="w" fact="0.1705"/>
                  <dgm:constr type="t" for="ch" forName="Child2Accent3" refType="h" fact="0.5511"/>
                  <dgm:constr type="w" for="ch" forName="Child2Accent3" refType="w" fact="0.0287"/>
                  <dgm:constr type="h" for="ch" forName="Child2Accent3" refType="h" fact="0.0608"/>
                  <dgm:constr type="l" for="ch" forName="Child2Accent4" refType="w" fact="0.1137"/>
                  <dgm:constr type="t" for="ch" forName="Child2Accent4" refType="h" fact="0.5511"/>
                  <dgm:constr type="w" for="ch" forName="Child2Accent4" refType="w" fact="0.0287"/>
                  <dgm:constr type="h" for="ch" forName="Child2Accent4" refType="h" fact="0.0608"/>
                  <dgm:constr type="l" for="ch" forName="Child1Accent6" refType="w" fact="0.0615"/>
                  <dgm:constr type="t" for="ch" forName="Child1Accent6" refType="h" fact="0.1569"/>
                  <dgm:constr type="w" for="ch" forName="Child1Accent6" refType="w" fact="0.0287"/>
                  <dgm:constr type="h" for="ch" forName="Child1Accent6" refType="h" fact="0.0608"/>
                  <dgm:constr type="l" for="ch" forName="Child2Accent5" refType="w" fact="0.057"/>
                  <dgm:constr type="t" for="ch" forName="Child2Accent5" refType="h" fact="0.5511"/>
                  <dgm:constr type="w" for="ch" forName="Child2Accent5" refType="w" fact="0.0287"/>
                  <dgm:constr type="h" for="ch" forName="Child2Accent5" refType="h" fact="0.0608"/>
                  <dgm:constr type="l" for="ch" forName="Child1Accent7" refType="w" fact="0.0002"/>
                  <dgm:constr type="t" for="ch" forName="Child1Accent7" refType="h" fact="0.1569"/>
                  <dgm:constr type="w" for="ch" forName="Child1Accent7" refType="w" fact="0.0287"/>
                  <dgm:constr type="h" for="ch" forName="Child1Accent7" refType="h" fact="0.0608"/>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l" for="ch" forName="Child2Accent6" refType="w" fact="0.0002"/>
                  <dgm:constr type="t" for="ch" forName="Child2Accent6" refType="h" fact="0.5511"/>
                  <dgm:constr type="w" for="ch" forName="Child2Accent6" refType="w" fact="0.0287"/>
                  <dgm:constr type="h" for="ch" forName="Child2Accent6" refType="h" fact="0.0608"/>
                  <dgm:constr type="l" for="ch" forName="Child2Accent7" refType="w" fact="0"/>
                  <dgm:constr type="t" for="ch" forName="Child2Accent7" refType="h" fact="0"/>
                  <dgm:constr type="w" for="ch" forName="Child2Accent7" refType="w" fact="0"/>
                  <dgm:constr type="h" for="ch" forName="Child2Accent7" refType="h" fact="0"/>
                  <dgm:constr type="l" for="ch" forName="Child3Accent1" refType="w" fact="0.3436"/>
                  <dgm:constr type="t" for="ch" forName="Child3Accent1" refType="h" fact="0.8153"/>
                  <dgm:constr type="w" for="ch" forName="Child3Accent1" refType="w" fact="0.0574"/>
                  <dgm:constr type="h" for="ch" forName="Child3Accent1" refType="h" fact="0.1217"/>
                  <dgm:constr type="l" for="ch" forName="Child3Accent2" refType="w" fact="0.3068"/>
                  <dgm:constr type="t" for="ch" forName="Child3Accent2" refType="h" fact="0.9392"/>
                  <dgm:constr type="w" for="ch" forName="Child3Accent2" refType="w" fact="0.0287"/>
                  <dgm:constr type="h" for="ch" forName="Child3Accent2" refType="h" fact="0.0608"/>
                  <dgm:constr type="l" for="ch" forName="Child3Accent3" refType="w" fact="0.2455"/>
                  <dgm:constr type="t" for="ch" forName="Child3Accent3" refType="h" fact="0.9392"/>
                  <dgm:constr type="w" for="ch" forName="Child3Accent3" refType="w" fact="0.0287"/>
                  <dgm:constr type="h" for="ch" forName="Child3Accent3" refType="h" fact="0.0608"/>
                  <dgm:constr type="l" for="ch" forName="Child3Accent4" refType="w" fact="0.1842"/>
                  <dgm:constr type="t" for="ch" forName="Child3Accent4" refType="h" fact="0.9392"/>
                  <dgm:constr type="w" for="ch" forName="Child3Accent4" refType="w" fact="0.0287"/>
                  <dgm:constr type="h" for="ch" forName="Child3Accent4" refType="h" fact="0.0608"/>
                  <dgm:constr type="l" for="ch" forName="Child3Accent5" refType="w" fact="0.1229"/>
                  <dgm:constr type="t" for="ch" forName="Child3Accent5" refType="h" fact="0.9392"/>
                  <dgm:constr type="w" for="ch" forName="Child3Accent5" refType="w" fact="0.0287"/>
                  <dgm:constr type="h" for="ch" forName="Child3Accent5" refType="h" fact="0.0608"/>
                  <dgm:constr type="l" for="ch" forName="Child3Accent6" refType="w" fact="0.0615"/>
                  <dgm:constr type="t" for="ch" forName="Child3Accent6" refType="h" fact="0.9392"/>
                  <dgm:constr type="w" for="ch" forName="Child3Accent6" refType="w" fact="0.0287"/>
                  <dgm:constr type="h" for="ch" forName="Child3Accent6" refType="h" fact="0.0608"/>
                  <dgm:constr type="l" for="ch" forName="Child3Accent7" refType="w" fact="0.0002"/>
                  <dgm:constr type="t" for="ch" forName="Child3Accent7" refType="h" fact="0.9392"/>
                  <dgm:constr type="w" for="ch" forName="Child3Accent7" refType="w" fact="0.0287"/>
                  <dgm:constr type="h" for="ch" forName="Child3Accent7" refType="h" fact="0.0608"/>
                  <dgm:constr type="l" for="ch" forName="ParentAccent1" refType="w" fact="0.9713"/>
                  <dgm:constr type="t" for="ch" forName="ParentAccent1" refType="h" fact="0.5511"/>
                  <dgm:constr type="w" for="ch" forName="ParentAccent1" refType="w" fact="0.0287"/>
                  <dgm:constr type="h" for="ch" forName="ParentAccent1" refType="h" fact="0.0608"/>
                  <dgm:constr type="l" for="ch" forName="ParentAccent2" refType="w" fact="0.9187"/>
                  <dgm:constr type="t" for="ch" forName="ParentAccent2" refType="h" fact="0.5511"/>
                  <dgm:constr type="w" for="ch" forName="ParentAccent2" refType="w" fact="0.0287"/>
                  <dgm:constr type="h" for="ch" forName="ParentAccent2" refType="h" fact="0.0608"/>
                  <dgm:constr type="l" for="ch" forName="ParentAccent3" refType="w" fact="0.8661"/>
                  <dgm:constr type="t" for="ch" forName="ParentAccent3" refType="h" fact="0.5511"/>
                  <dgm:constr type="w" for="ch" forName="ParentAccent3" refType="w" fact="0.0287"/>
                  <dgm:constr type="h" for="ch" forName="ParentAccent3" refType="h" fact="0.0608"/>
                  <dgm:constr type="l" for="ch" forName="ParentAccent4" refType="w" fact="0.8136"/>
                  <dgm:constr type="t" for="ch" forName="ParentAccent4" refType="h" fact="0.5511"/>
                  <dgm:constr type="w" for="ch" forName="ParentAccent4" refType="w" fact="0.0287"/>
                  <dgm:constr type="h" for="ch" forName="ParentAccent4" refType="h" fact="0.0608"/>
                  <dgm:constr type="l" for="ch" forName="ParentAccent5" refType="w" fact="0.761"/>
                  <dgm:constr type="t" for="ch" forName="ParentAccent5" refType="h" fact="0.5511"/>
                  <dgm:constr type="w" for="ch" forName="ParentAccent5" refType="w" fact="0.0287"/>
                  <dgm:constr type="h" for="ch" forName="ParentAccent5" refType="h" fact="0.0608"/>
                  <dgm:constr type="l" for="ch" forName="ParentAccent6" refType="w" fact="0.6797"/>
                  <dgm:constr type="t" for="ch" forName="ParentAccent6" refType="h" fact="0.5207"/>
                  <dgm:constr type="w" for="ch" forName="ParentAccent6" refType="w" fact="0.0574"/>
                  <dgm:constr type="h" for="ch" forName="ParentAccent6" refType="h" fact="0.1217"/>
                  <dgm:constr type="l" for="ch" forName="ParentAccent7" refType="w" fact="0.9245"/>
                  <dgm:constr type="t" for="ch" forName="ParentAccent7" refType="h" fact="0.4255"/>
                  <dgm:constr type="w" for="ch" forName="ParentAccent7" refType="w" fact="0.0287"/>
                  <dgm:constr type="h" for="ch" forName="ParentAccent7" refType="h" fact="0.0608"/>
                  <dgm:constr type="l" for="ch" forName="ParentAccent8" refType="w" fact="0.9245"/>
                  <dgm:constr type="t" for="ch" forName="ParentAccent8" refType="h" fact="0.6776"/>
                  <dgm:constr type="w" for="ch" forName="ParentAccent8" refType="w" fact="0.0287"/>
                  <dgm:constr type="h" for="ch" forName="ParentAccent8" refType="h" fact="0.0608"/>
                  <dgm:constr type="l" for="ch" forName="ParentAccent9" refType="w" fact="0.9501"/>
                  <dgm:constr type="t" for="ch" forName="ParentAccent9" refType="h" fact="0.4801"/>
                  <dgm:constr type="w" for="ch" forName="ParentAccent9" refType="w" fact="0.0287"/>
                  <dgm:constr type="h" for="ch" forName="ParentAccent9" refType="h" fact="0.0608"/>
                  <dgm:constr type="l" for="ch" forName="ParentAccent10" refType="w" fact="0.9518"/>
                  <dgm:constr type="t" for="ch" forName="ParentAccent10" refType="h" fact="0.6233"/>
                  <dgm:constr type="w" for="ch" forName="ParentAccent10" refType="w" fact="0.0287"/>
                  <dgm:constr type="h" for="ch" forName="ParentAccent10" refType="h" fact="0.0608"/>
                  <dgm:constr type="l" for="ch" forName="Child3" refType="w" fact="0"/>
                  <dgm:constr type="t" for="ch" forName="Child3" refType="h" fact="0.7822"/>
                  <dgm:constr type="w" for="ch" forName="Child3" refType="w" fact="0.3364"/>
                  <dgm:constr type="h" for="ch" forName="Child3" refType="h" fact="0.1564"/>
                  <dgm:constr type="l" for="ch" forName="Child2" refType="w" fact="0"/>
                  <dgm:constr type="t" for="ch" forName="Child2" refType="h" fact="0.3955"/>
                  <dgm:constr type="w" for="ch" forName="Child2" refType="w" fact="0.2544"/>
                  <dgm:constr type="h" for="ch" forName="Child2" refType="h" fact="0.1564"/>
                  <dgm:constr type="l" for="ch" forName="Child1" refType="w" fact="0"/>
                  <dgm:constr type="t" for="ch" forName="Child1" refType="h" fact="0"/>
                  <dgm:constr type="w" for="ch" forName="Child1" refType="w" fact="0.3364"/>
                  <dgm:constr type="h" for="ch" forName="Child1" refType="h" fact="0.1564"/>
                  <dgm:constr type="l" for="ch" forName="Parent" refType="w" fact="0.3653"/>
                  <dgm:constr type="t" for="ch" forName="Parent" refType="h" fact="0.2737"/>
                  <dgm:constr type="w" for="ch" forName="Parent" refType="w" fact="0.2906"/>
                  <dgm:constr type="h" for="ch" forName="Parent" refType="h" fact="0.6157"/>
                </dgm:constrLst>
              </dgm:if>
              <dgm:if name="Name11" axis="ch" ptType="node" func="cnt" op="equ" val="4">
                <dgm:alg type="composite">
                  <dgm:param type="ar" val="1.8304"/>
                </dgm:alg>
                <dgm:constrLst>
                  <dgm:constr type="l" for="ch" forName="Parent" refType="w" fact="0.3771"/>
                  <dgm:constr type="t" for="ch" forName="Parent" refType="h" fact="0.2946"/>
                  <dgm:constr type="w" for="ch" forName="Parent" refType="w" fact="0.2862"/>
                  <dgm:constr type="h" for="ch" forName="Parent" refType="h" fact="0.5239"/>
                  <dgm:constr type="l" for="ch" forName="Child1Accent1" refType="w" fact="0.3904"/>
                  <dgm:constr type="t" for="ch" forName="Child1Accent1" refType="h" fact="0.2104"/>
                  <dgm:constr type="w" for="ch" forName="Child1Accent1" refType="w" fact="0.0566"/>
                  <dgm:constr type="h" for="ch" forName="Child1Accent1" refType="h" fact="0.1035"/>
                  <dgm:constr type="l" for="ch" forName="Child1Accent3" refType="w" fact="0.3001"/>
                  <dgm:constr type="t" for="ch" forName="Child1Accent3" refType="h" fact="0.128"/>
                  <dgm:constr type="w" for="ch" forName="Child1Accent3" refType="w" fact="0.0283"/>
                  <dgm:constr type="h" for="ch" forName="Child1Accent3" refType="h" fact="0.0518"/>
                  <dgm:constr type="l" for="ch" forName="Child1Accent4" refType="w" fact="0.2418"/>
                  <dgm:constr type="t" for="ch" forName="Child1Accent4" refType="h" fact="0.128"/>
                  <dgm:constr type="w" for="ch" forName="Child1Accent4" refType="w" fact="0.0283"/>
                  <dgm:constr type="h" for="ch" forName="Child1Accent4" refType="h" fact="0.0518"/>
                  <dgm:constr type="l" for="ch" forName="Child1Accent5" refType="w" fact="0.1835"/>
                  <dgm:constr type="t" for="ch" forName="Child1Accent5" refType="h" fact="0.128"/>
                  <dgm:constr type="w" for="ch" forName="Child1Accent5" refType="w" fact="0.0283"/>
                  <dgm:constr type="h" for="ch" forName="Child1Accent5" refType="h" fact="0.0518"/>
                  <dgm:constr type="l" for="ch" forName="Child1Accent6" refType="w" fact="0.1252"/>
                  <dgm:constr type="t" for="ch" forName="Child1Accent6" refType="h" fact="0.128"/>
                  <dgm:constr type="w" for="ch" forName="Child1Accent6" refType="w" fact="0.0283"/>
                  <dgm:constr type="h" for="ch" forName="Child1Accent6" refType="h" fact="0.0518"/>
                  <dgm:constr type="l" for="ch" forName="Child3Accent1" refType="w" fact="0.3158"/>
                  <dgm:constr type="t" for="ch" forName="Child3Accent1" refType="h" fact="0.6212"/>
                  <dgm:constr type="w" for="ch" forName="Child3Accent1" refType="w" fact="0.0566"/>
                  <dgm:constr type="h" for="ch" forName="Child3Accent1" refType="h" fact="0.1035"/>
                  <dgm:constr type="l" for="ch" forName="Child3Accent2" refType="w" fact="0.2689"/>
                  <dgm:constr type="t" for="ch" forName="Child3Accent2" refType="h" fact="0.6828"/>
                  <dgm:constr type="w" for="ch" forName="Child3Accent2" refType="w" fact="0.0283"/>
                  <dgm:constr type="h" for="ch" forName="Child3Accent2" refType="h" fact="0.0518"/>
                  <dgm:constr type="l" for="ch" forName="Child3Accent4" refType="w" fact="0.1614"/>
                  <dgm:constr type="t" for="ch" forName="Child3Accent4" refType="h" fact="0.6828"/>
                  <dgm:constr type="w" for="ch" forName="Child3Accent4" refType="w" fact="0.0283"/>
                  <dgm:constr type="h" for="ch" forName="Child3Accent4" refType="h" fact="0.0518"/>
                  <dgm:constr type="l" for="ch" forName="Child3Accent5" refType="w" fact="0.1077"/>
                  <dgm:constr type="t" for="ch" forName="Child3Accent5" refType="h" fact="0.6828"/>
                  <dgm:constr type="w" for="ch" forName="Child3Accent5" refType="w" fact="0.0283"/>
                  <dgm:constr type="h" for="ch" forName="Child3Accent5" refType="h" fact="0.0518"/>
                  <dgm:constr type="l" for="ch" forName="Child1Accent7" refType="w" fact="0.0668"/>
                  <dgm:constr type="t" for="ch" forName="Child1Accent7" refType="h" fact="0.128"/>
                  <dgm:constr type="w" for="ch" forName="Child1Accent7" refType="w" fact="0.0283"/>
                  <dgm:constr type="h" for="ch" forName="Child1Accent7" refType="h" fact="0.0518"/>
                  <dgm:constr type="l" for="ch" forName="Child3Accent6" refType="w" fact="0.0539"/>
                  <dgm:constr type="t" for="ch" forName="Child3Accent6" refType="h" fact="0.6828"/>
                  <dgm:constr type="w" for="ch" forName="Child3Accent6" refType="w" fact="0.0283"/>
                  <dgm:constr type="h" for="ch" forName="Child3Accent6" refType="h" fact="0.0518"/>
                  <dgm:constr type="l" for="ch" forName="Child1Accent8" refType="w" fact="0.0085"/>
                  <dgm:constr type="t" for="ch" forName="Child1Accent8" refType="h" fact="0.128"/>
                  <dgm:constr type="w" for="ch" forName="Child1Accent8" refType="w" fact="0.0283"/>
                  <dgm:constr type="h" for="ch" forName="Child1Accent8" refType="h" fact="0.0518"/>
                  <dgm:constr type="l" for="ch" forName="Child1Accent9" refType="w" fact="0"/>
                  <dgm:constr type="t" for="ch" forName="Child1Accent9" refType="h" fact="0"/>
                  <dgm:constr type="w" for="ch" forName="Child1Accent9" refType="w" fact="0"/>
                  <dgm:constr type="h" for="ch" forName="Child1Accent9" refType="h" fact="0"/>
                  <dgm:constr type="l" for="ch" forName="Child3Accent7" refType="w" fact="0.0002"/>
                  <dgm:constr type="t" for="ch" forName="Child3Accent7" refType="h" fact="0.6828"/>
                  <dgm:constr type="w" for="ch" forName="Child3Accent7" refType="w" fact="0.0283"/>
                  <dgm:constr type="h" for="ch" forName="Child3Accent7" refType="h" fact="0.0518"/>
                  <dgm:constr type="l" for="ch" forName="Child4Accent1" refType="w" fact="0.3904"/>
                  <dgm:constr type="t" for="ch" forName="Child4Accent1" refType="h" fact="0.8"/>
                  <dgm:constr type="w" for="ch" forName="Child4Accent1" refType="w" fact="0.0566"/>
                  <dgm:constr type="h" for="ch" forName="Child4Accent1" refType="h" fact="0.1035"/>
                  <dgm:constr type="l" for="ch" forName="Child4Accent3" refType="w" fact="0.2998"/>
                  <dgm:constr type="t" for="ch" forName="Child4Accent3" refType="h" fact="0.9482"/>
                  <dgm:constr type="w" for="ch" forName="Child4Accent3" refType="w" fact="0.0283"/>
                  <dgm:constr type="h" for="ch" forName="Child4Accent3" refType="h" fact="0.0518"/>
                  <dgm:constr type="l" for="ch" forName="Child4Accent4" refType="w" fact="0.2415"/>
                  <dgm:constr type="t" for="ch" forName="Child4Accent4" refType="h" fact="0.9482"/>
                  <dgm:constr type="w" for="ch" forName="Child4Accent4" refType="w" fact="0.0283"/>
                  <dgm:constr type="h" for="ch" forName="Child4Accent4" refType="h" fact="0.0518"/>
                  <dgm:constr type="l" for="ch" forName="Child4Accent5" refType="w" fact="0.1833"/>
                  <dgm:constr type="t" for="ch" forName="Child4Accent5" refType="h" fact="0.9482"/>
                  <dgm:constr type="w" for="ch" forName="Child4Accent5" refType="w" fact="0.0283"/>
                  <dgm:constr type="h" for="ch" forName="Child4Accent5" refType="h" fact="0.0518"/>
                  <dgm:constr type="l" for="ch" forName="Child4Accent6" refType="w" fact="0.1251"/>
                  <dgm:constr type="t" for="ch" forName="Child4Accent6" refType="h" fact="0.9482"/>
                  <dgm:constr type="w" for="ch" forName="Child4Accent6" refType="w" fact="0.0283"/>
                  <dgm:constr type="h" for="ch" forName="Child4Accent6" refType="h" fact="0.0518"/>
                  <dgm:constr type="l" for="ch" forName="Child4Accent7" refType="w" fact="0.0668"/>
                  <dgm:constr type="t" for="ch" forName="Child4Accent7" refType="h" fact="0.9482"/>
                  <dgm:constr type="w" for="ch" forName="Child4Accent7" refType="w" fact="0.0283"/>
                  <dgm:constr type="h" for="ch" forName="Child4Accent7" refType="h" fact="0.0518"/>
                  <dgm:constr type="l" for="ch" forName="Child4Accent8" refType="w" fact="0.0086"/>
                  <dgm:constr type="t" for="ch" forName="Child4Accent8" refType="h" fact="0.9482"/>
                  <dgm:constr type="w" for="ch" forName="Child4Accent8" refType="w" fact="0.0283"/>
                  <dgm:constr type="h" for="ch" forName="Child4Accent8" refType="h" fact="0.0518"/>
                  <dgm:constr type="l" for="ch" forName="Child2Accent1" refType="w" fact="0.3158"/>
                  <dgm:constr type="t" for="ch" forName="Child2Accent1" refType="h" fact="0.3725"/>
                  <dgm:constr type="w" for="ch" forName="Child2Accent1" refType="w" fact="0.0566"/>
                  <dgm:constr type="h" for="ch" forName="Child2Accent1" refType="h" fact="0.1035"/>
                  <dgm:constr type="l" for="ch" forName="Child4Accent2" refType="w" fact="0.358"/>
                  <dgm:constr type="t" for="ch" forName="Child4Accent2" refType="h" fact="0.8993"/>
                  <dgm:constr type="w" for="ch" forName="Child4Accent2" refType="w" fact="0.0283"/>
                  <dgm:constr type="h" for="ch" forName="Child4Accent2" refType="h" fact="0.0518"/>
                  <dgm:constr type="l" for="ch" forName="Child1Accent2" refType="w" fact="0.3585"/>
                  <dgm:constr type="t" for="ch" forName="Child1Accent2" refType="h" fact="0.162"/>
                  <dgm:constr type="w" for="ch" forName="Child1Accent2" refType="w" fact="0.0283"/>
                  <dgm:constr type="h" for="ch" forName="Child1Accent2" refType="h" fact="0.0518"/>
                  <dgm:constr type="l" for="ch" forName="Child3Accent3" refType="w" fact="0.2151"/>
                  <dgm:constr type="t" for="ch" forName="Child3Accent3" refType="h" fact="0.6828"/>
                  <dgm:constr type="w" for="ch" forName="Child3Accent3" refType="w" fact="0.0283"/>
                  <dgm:constr type="h" for="ch" forName="Child3Accent3" refType="h" fact="0.0518"/>
                  <dgm:constr type="l" for="ch" forName="Child2Accent2" refType="w" fact="0.2689"/>
                  <dgm:constr type="t" for="ch" forName="Child2Accent2" refType="h" fact="0.3937"/>
                  <dgm:constr type="w" for="ch" forName="Child2Accent2" refType="w" fact="0.0283"/>
                  <dgm:constr type="h" for="ch" forName="Child2Accent2" refType="h" fact="0.0518"/>
                  <dgm:constr type="l" for="ch" forName="Child2Accent4" refType="w" fact="0.1614"/>
                  <dgm:constr type="t" for="ch" forName="Child2Accent4" refType="h" fact="0.3937"/>
                  <dgm:constr type="w" for="ch" forName="Child2Accent4" refType="w" fact="0.0283"/>
                  <dgm:constr type="h" for="ch" forName="Child2Accent4" refType="h" fact="0.0518"/>
                  <dgm:constr type="l" for="ch" forName="Child2Accent5" refType="w" fact="0.1077"/>
                  <dgm:constr type="t" for="ch" forName="Child2Accent5" refType="h" fact="0.3937"/>
                  <dgm:constr type="w" for="ch" forName="Child2Accent5" refType="w" fact="0.0283"/>
                  <dgm:constr type="h" for="ch" forName="Child2Accent5" refType="h" fact="0.0518"/>
                  <dgm:constr type="l" for="ch" forName="Child2Accent6" refType="w" fact="0.0539"/>
                  <dgm:constr type="t" for="ch" forName="Child2Accent6" refType="h" fact="0.3937"/>
                  <dgm:constr type="w" for="ch" forName="Child2Accent6" refType="w" fact="0.0283"/>
                  <dgm:constr type="h" for="ch" forName="Child2Accent6" refType="h" fact="0.0518"/>
                  <dgm:constr type="l" for="ch" forName="Child2Accent7" refType="w" fact="0.0002"/>
                  <dgm:constr type="t" for="ch" forName="Child2Accent7" refType="h" fact="0.3937"/>
                  <dgm:constr type="w" for="ch" forName="Child2Accent7" refType="w" fact="0.0283"/>
                  <dgm:constr type="h" for="ch" forName="Child2Accent7" refType="h" fact="0.0518"/>
                  <dgm:constr type="l" for="ch" forName="Child2Accent3" refType="w" fact="0.2151"/>
                  <dgm:constr type="t" for="ch" forName="Child2Accent3" refType="h" fact="0.3937"/>
                  <dgm:constr type="w" for="ch" forName="Child2Accent3" refType="w" fact="0.0283"/>
                  <dgm:constr type="h" for="ch" forName="Child2Accent3" refType="h" fact="0.0518"/>
                  <dgm:constr type="l" for="ch" forName="ParentAccent1" refType="w" fact="0.9717"/>
                  <dgm:constr type="t" for="ch" forName="ParentAccent1" refType="h" fact="0.5316"/>
                  <dgm:constr type="w" for="ch" forName="ParentAccent1" refType="w" fact="0.0283"/>
                  <dgm:constr type="h" for="ch" forName="ParentAccent1" refType="h" fact="0.0518"/>
                  <dgm:constr type="l" for="ch" forName="ParentAccent2" refType="w" fact="0.9199"/>
                  <dgm:constr type="t" for="ch" forName="ParentAccent2" refType="h" fact="0.5316"/>
                  <dgm:constr type="w" for="ch" forName="ParentAccent2" refType="w" fact="0.0283"/>
                  <dgm:constr type="h" for="ch" forName="ParentAccent2" refType="h" fact="0.0518"/>
                  <dgm:constr type="l" for="ch" forName="ParentAccent3" refType="w" fact="0.8682"/>
                  <dgm:constr type="t" for="ch" forName="ParentAccent3" refType="h" fact="0.5316"/>
                  <dgm:constr type="w" for="ch" forName="ParentAccent3" refType="w" fact="0.0283"/>
                  <dgm:constr type="h" for="ch" forName="ParentAccent3" refType="h" fact="0.0518"/>
                  <dgm:constr type="l" for="ch" forName="ParentAccent4" refType="w" fact="0.8164"/>
                  <dgm:constr type="t" for="ch" forName="ParentAccent4" refType="h" fact="0.5316"/>
                  <dgm:constr type="w" for="ch" forName="ParentAccent4" refType="w" fact="0.0283"/>
                  <dgm:constr type="h" for="ch" forName="ParentAccent4" refType="h" fact="0.0518"/>
                  <dgm:constr type="l" for="ch" forName="ParentAccent5" refType="w" fact="0.7646"/>
                  <dgm:constr type="t" for="ch" forName="ParentAccent5" refType="h" fact="0.5316"/>
                  <dgm:constr type="w" for="ch" forName="ParentAccent5" refType="w" fact="0.0283"/>
                  <dgm:constr type="h" for="ch" forName="ParentAccent5" refType="h" fact="0.0518"/>
                  <dgm:constr type="l" for="ch" forName="ParentAccent6" refType="w" fact="0.6846"/>
                  <dgm:constr type="t" for="ch" forName="ParentAccent6" refType="h" fact="0.5057"/>
                  <dgm:constr type="w" for="ch" forName="ParentAccent6" refType="w" fact="0.0566"/>
                  <dgm:constr type="h" for="ch" forName="ParentAccent6" refType="h" fact="0.1035"/>
                  <dgm:constr type="l" for="ch" forName="ParentAccent7" refType="w" fact="0.9256"/>
                  <dgm:constr type="t" for="ch" forName="ParentAccent7" refType="h" fact="0.4247"/>
                  <dgm:constr type="w" for="ch" forName="ParentAccent7" refType="w" fact="0.0283"/>
                  <dgm:constr type="h" for="ch" forName="ParentAccent7" refType="h" fact="0.0518"/>
                  <dgm:constr type="l" for="ch" forName="ParentAccent8" refType="w" fact="0.9256"/>
                  <dgm:constr type="t" for="ch" forName="ParentAccent8" refType="h" fact="0.6392"/>
                  <dgm:constr type="w" for="ch" forName="ParentAccent8" refType="w" fact="0.0283"/>
                  <dgm:constr type="h" for="ch" forName="ParentAccent8" refType="h" fact="0.0518"/>
                  <dgm:constr type="l" for="ch" forName="ParentAccent9" refType="w" fact="0.9509"/>
                  <dgm:constr type="t" for="ch" forName="ParentAccent9" refType="h" fact="0.4712"/>
                  <dgm:constr type="w" for="ch" forName="ParentAccent9" refType="w" fact="0.0283"/>
                  <dgm:constr type="h" for="ch" forName="ParentAccent9" refType="h" fact="0.0518"/>
                  <dgm:constr type="l" for="ch" forName="ParentAccent10" refType="w" fact="0.9525"/>
                  <dgm:constr type="t" for="ch" forName="ParentAccent10" refType="h" fact="0.593"/>
                  <dgm:constr type="w" for="ch" forName="ParentAccent10" refType="w" fact="0.0283"/>
                  <dgm:constr type="h" for="ch" forName="ParentAccent10" refType="h" fact="0.0518"/>
                  <dgm:constr type="l" for="ch" forName="Child4" refType="w" fact="0.0081"/>
                  <dgm:constr type="t" for="ch" forName="Child4" refType="h" fact="0.8184"/>
                  <dgm:constr type="w" for="ch" forName="Child4" refType="w" fact="0.3192"/>
                  <dgm:constr type="h" for="ch" forName="Child4" refType="h" fact="0.1294"/>
                  <dgm:constr type="l" for="ch" forName="Child3" refType="w" fact="0"/>
                  <dgm:constr type="t" for="ch" forName="Child3" refType="h" fact="0.5547"/>
                  <dgm:constr type="w" for="ch" forName="Child3" refType="w" fact="0.297"/>
                  <dgm:constr type="h" for="ch" forName="Child3" refType="h" fact="0.1294"/>
                  <dgm:constr type="l" for="ch" forName="Child2" refType="w" fact="0"/>
                  <dgm:constr type="t" for="ch" forName="Child2" refType="h" fact="0.2662"/>
                  <dgm:constr type="w" for="ch" forName="Child2" refType="w" fact="0.297"/>
                  <dgm:constr type="h" for="ch" forName="Child2" refType="h" fact="0.1294"/>
                  <dgm:constr type="l" for="ch" forName="Child1" refType="w" fact="0.0081"/>
                  <dgm:constr type="t" for="ch" forName="Child1" refType="h" fact="0"/>
                  <dgm:constr type="w" for="ch" forName="Child1" refType="w" fact="0.3192"/>
                  <dgm:constr type="h" for="ch" forName="Child1" refType="h" fact="0.1294"/>
                </dgm:constrLst>
              </dgm:if>
              <dgm:else name="Name12">
                <dgm:alg type="composite">
                  <dgm:param type="ar" val="1.3278"/>
                </dgm:alg>
                <dgm:constrLst>
                  <dgm:constr type="l" for="ch" forName="Child2Accent1" refType="w" fact="0.3436"/>
                  <dgm:constr type="t" for="ch" forName="Child2Accent1" refType="h" fact="0.3184"/>
                  <dgm:constr type="w" for="ch" forName="Child2Accent1" refType="w" fact="0.0574"/>
                  <dgm:constr type="h" for="ch" forName="Child2Accent1" refType="h" fact="0.0763"/>
                  <dgm:constr type="l" for="ch" forName="Child2Accent2" refType="w" fact="0.3068"/>
                  <dgm:constr type="t" for="ch" forName="Child2Accent2" refType="h" fact="0.2781"/>
                  <dgm:constr type="w" for="ch" forName="Child2Accent2" refType="w" fact="0.0287"/>
                  <dgm:constr type="h" for="ch" forName="Child2Accent2" refType="h" fact="0.0381"/>
                  <dgm:constr type="l" for="ch" forName="Child2Accent3" refType="w" fact="0.2455"/>
                  <dgm:constr type="t" for="ch" forName="Child2Accent3" refType="h" fact="0.2781"/>
                  <dgm:constr type="w" for="ch" forName="Child2Accent3" refType="w" fact="0.0287"/>
                  <dgm:constr type="h" for="ch" forName="Child2Accent3" refType="h" fact="0.0381"/>
                  <dgm:constr type="l" for="ch" forName="Child2Accent4" refType="w" fact="0.1842"/>
                  <dgm:constr type="t" for="ch" forName="Child2Accent4" refType="h" fact="0.2781"/>
                  <dgm:constr type="w" for="ch" forName="Child2Accent4" refType="w" fact="0.0287"/>
                  <dgm:constr type="h" for="ch" forName="Child2Accent4" refType="h" fact="0.0381"/>
                  <dgm:constr type="l" for="ch" forName="Child2Accent5" refType="w" fact="0.1229"/>
                  <dgm:constr type="t" for="ch" forName="Child2Accent5" refType="h" fact="0.2781"/>
                  <dgm:constr type="w" for="ch" forName="Child2Accent5" refType="w" fact="0.0287"/>
                  <dgm:constr type="h" for="ch" forName="Child2Accent5" refType="h" fact="0.0381"/>
                  <dgm:constr type="l" for="ch" forName="Child3Accent1" refType="w" fact="0.284"/>
                  <dgm:constr type="t" for="ch" forName="Child3Accent1" refType="h" fact="0.5061"/>
                  <dgm:constr type="w" for="ch" forName="Child3Accent1" refType="w" fact="0.0574"/>
                  <dgm:constr type="h" for="ch" forName="Child3Accent1" refType="h" fact="0.0763"/>
                  <dgm:constr type="l" for="ch" forName="Child3Accent2" refType="w" fact="0.2272"/>
                  <dgm:constr type="t" for="ch" forName="Child3Accent2" refType="h" fact="0.5252"/>
                  <dgm:constr type="w" for="ch" forName="Child3Accent2" refType="w" fact="0.0287"/>
                  <dgm:constr type="h" for="ch" forName="Child3Accent2" refType="h" fact="0.0381"/>
                  <dgm:constr type="l" for="ch" forName="Child3Accent3" refType="w" fact="0.1705"/>
                  <dgm:constr type="t" for="ch" forName="Child3Accent3" refType="h" fact="0.5252"/>
                  <dgm:constr type="w" for="ch" forName="Child3Accent3" refType="w" fact="0.0287"/>
                  <dgm:constr type="h" for="ch" forName="Child3Accent3" refType="h" fact="0.0381"/>
                  <dgm:constr type="l" for="ch" forName="Child3Accent4" refType="w" fact="0.1137"/>
                  <dgm:constr type="t" for="ch" forName="Child3Accent4" refType="h" fact="0.5252"/>
                  <dgm:constr type="w" for="ch" forName="Child3Accent4" refType="w" fact="0.0287"/>
                  <dgm:constr type="h" for="ch" forName="Child3Accent4" refType="h" fact="0.0381"/>
                  <dgm:constr type="l" for="ch" forName="Child2Accent6" refType="w" fact="0.0615"/>
                  <dgm:constr type="t" for="ch" forName="Child2Accent6" refType="h" fact="0.2781"/>
                  <dgm:constr type="w" for="ch" forName="Child2Accent6" refType="w" fact="0.0287"/>
                  <dgm:constr type="h" for="ch" forName="Child2Accent6" refType="h" fact="0.0381"/>
                  <dgm:constr type="l" for="ch" forName="Child3Accent5" refType="w" fact="0.057"/>
                  <dgm:constr type="t" for="ch" forName="Child3Accent5" refType="h" fact="0.5252"/>
                  <dgm:constr type="w" for="ch" forName="Child3Accent5" refType="w" fact="0.0287"/>
                  <dgm:constr type="h" for="ch" forName="Child3Accent5" refType="h" fact="0.0381"/>
                  <dgm:constr type="l" for="ch" forName="Child2Accent7" refType="w" fact="0.0002"/>
                  <dgm:constr type="t" for="ch" forName="Child2Accent7" refType="h" fact="0.2781"/>
                  <dgm:constr type="w" for="ch" forName="Child2Accent7" refType="w" fact="0.0287"/>
                  <dgm:constr type="h" for="ch" forName="Child2Accent7" refType="h" fact="0.0381"/>
                  <dgm:constr type="l" for="ch" forName="Child3Accent6" refType="w" fact="0.0002"/>
                  <dgm:constr type="t" for="ch" forName="Child3Accent6" refType="h" fact="0.5252"/>
                  <dgm:constr type="w" for="ch" forName="Child3Accent6" refType="w" fact="0.0287"/>
                  <dgm:constr type="h" for="ch" forName="Child3Accent6" refType="h" fact="0.0381"/>
                  <dgm:constr type="l" for="ch" forName="Child3Accent7" refType="w" fact="0"/>
                  <dgm:constr type="t" for="ch" forName="Child3Accent7" refType="h" fact="0"/>
                  <dgm:constr type="w" for="ch" forName="Child3Accent7" refType="w" fact="0"/>
                  <dgm:constr type="h" for="ch" forName="Child3Accent7" refType="h" fact="0"/>
                  <dgm:constr type="l" for="ch" forName="Child4Accent1" refType="w" fact="0.3436"/>
                  <dgm:constr type="t" for="ch" forName="Child4Accent1" refType="h" fact="0.6908"/>
                  <dgm:constr type="w" for="ch" forName="Child4Accent1" refType="w" fact="0.0574"/>
                  <dgm:constr type="h" for="ch" forName="Child4Accent1" refType="h" fact="0.0763"/>
                  <dgm:constr type="l" for="ch" forName="Child4Accent2" refType="w" fact="0.3068"/>
                  <dgm:constr type="t" for="ch" forName="Child4Accent2" refType="h" fact="0.7684"/>
                  <dgm:constr type="w" for="ch" forName="Child4Accent2" refType="w" fact="0.0287"/>
                  <dgm:constr type="h" for="ch" forName="Child4Accent2" refType="h" fact="0.0381"/>
                  <dgm:constr type="l" for="ch" forName="Child4Accent3" refType="w" fact="0.2455"/>
                  <dgm:constr type="t" for="ch" forName="Child4Accent3" refType="h" fact="0.7684"/>
                  <dgm:constr type="w" for="ch" forName="Child4Accent3" refType="w" fact="0.0287"/>
                  <dgm:constr type="h" for="ch" forName="Child4Accent3" refType="h" fact="0.0381"/>
                  <dgm:constr type="l" for="ch" forName="Child4Accent4" refType="w" fact="0.1842"/>
                  <dgm:constr type="t" for="ch" forName="Child4Accent4" refType="h" fact="0.7684"/>
                  <dgm:constr type="w" for="ch" forName="Child4Accent4" refType="w" fact="0.0287"/>
                  <dgm:constr type="h" for="ch" forName="Child4Accent4" refType="h" fact="0.0381"/>
                  <dgm:constr type="l" for="ch" forName="Child4Accent5" refType="w" fact="0.1229"/>
                  <dgm:constr type="t" for="ch" forName="Child4Accent5" refType="h" fact="0.7684"/>
                  <dgm:constr type="w" for="ch" forName="Child4Accent5" refType="w" fact="0.0287"/>
                  <dgm:constr type="h" for="ch" forName="Child4Accent5" refType="h" fact="0.0381"/>
                  <dgm:constr type="l" for="ch" forName="Child4Accent6" refType="w" fact="0.0615"/>
                  <dgm:constr type="t" for="ch" forName="Child4Accent6" refType="h" fact="0.7684"/>
                  <dgm:constr type="w" for="ch" forName="Child4Accent6" refType="w" fact="0.0287"/>
                  <dgm:constr type="h" for="ch" forName="Child4Accent6" refType="h" fact="0.0381"/>
                  <dgm:constr type="l" for="ch" forName="Child4Accent7" refType="w" fact="0.0002"/>
                  <dgm:constr type="t" for="ch" forName="Child4Accent7" refType="h" fact="0.7684"/>
                  <dgm:constr type="w" for="ch" forName="Child4Accent7" refType="w" fact="0.0287"/>
                  <dgm:constr type="h" for="ch" forName="Child4Accent7" refType="h" fact="0.0381"/>
                  <dgm:constr type="l" for="ch" forName="Child4Accent8" refType="w" fact="0"/>
                  <dgm:constr type="t" for="ch" forName="Child4Accent8" refType="h" fact="0"/>
                  <dgm:constr type="w" for="ch" forName="Child4Accent8" refType="w" fact="0"/>
                  <dgm:constr type="h" for="ch" forName="Child4Accent8" refType="h" fact="0"/>
                  <dgm:constr type="l" for="ch" forName="ParentAccent1" refType="w" fact="0.9713"/>
                  <dgm:constr type="t" for="ch" forName="ParentAccent1" refType="h" fact="0.5252"/>
                  <dgm:constr type="w" for="ch" forName="ParentAccent1" refType="w" fact="0.0287"/>
                  <dgm:constr type="h" for="ch" forName="ParentAccent1" refType="h" fact="0.0381"/>
                  <dgm:constr type="l" for="ch" forName="ParentAccent2" refType="w" fact="0.9187"/>
                  <dgm:constr type="t" for="ch" forName="ParentAccent2" refType="h" fact="0.5252"/>
                  <dgm:constr type="w" for="ch" forName="ParentAccent2" refType="w" fact="0.0287"/>
                  <dgm:constr type="h" for="ch" forName="ParentAccent2" refType="h" fact="0.0381"/>
                  <dgm:constr type="l" for="ch" forName="ParentAccent3" refType="w" fact="0.8661"/>
                  <dgm:constr type="t" for="ch" forName="ParentAccent3" refType="h" fact="0.5252"/>
                  <dgm:constr type="w" for="ch" forName="ParentAccent3" refType="w" fact="0.0287"/>
                  <dgm:constr type="h" for="ch" forName="ParentAccent3" refType="h" fact="0.0381"/>
                  <dgm:constr type="l" for="ch" forName="ParentAccent4" refType="w" fact="0.8136"/>
                  <dgm:constr type="t" for="ch" forName="ParentAccent4" refType="h" fact="0.5252"/>
                  <dgm:constr type="w" for="ch" forName="ParentAccent4" refType="w" fact="0.0287"/>
                  <dgm:constr type="h" for="ch" forName="ParentAccent4" refType="h" fact="0.0381"/>
                  <dgm:constr type="l" for="ch" forName="ParentAccent5" refType="w" fact="0.761"/>
                  <dgm:constr type="t" for="ch" forName="ParentAccent5" refType="h" fact="0.5252"/>
                  <dgm:constr type="w" for="ch" forName="ParentAccent5" refType="w" fact="0.0287"/>
                  <dgm:constr type="h" for="ch" forName="ParentAccent5" refType="h" fact="0.0381"/>
                  <dgm:constr type="l" for="ch" forName="ParentAccent6" refType="w" fact="0.6797"/>
                  <dgm:constr type="t" for="ch" forName="ParentAccent6" refType="h" fact="0.5061"/>
                  <dgm:constr type="w" for="ch" forName="ParentAccent6" refType="w" fact="0.0574"/>
                  <dgm:constr type="h" for="ch" forName="ParentAccent6" refType="h" fact="0.0763"/>
                  <dgm:constr type="l" for="ch" forName="ParentAccent7" refType="w" fact="0.9245"/>
                  <dgm:constr type="t" for="ch" forName="ParentAccent7" refType="h" fact="0.4464"/>
                  <dgm:constr type="w" for="ch" forName="ParentAccent7" refType="w" fact="0.0287"/>
                  <dgm:constr type="h" for="ch" forName="ParentAccent7" refType="h" fact="0.0381"/>
                  <dgm:constr type="l" for="ch" forName="ParentAccent8" refType="w" fact="0.9245"/>
                  <dgm:constr type="t" for="ch" forName="ParentAccent8" refType="h" fact="0.6045"/>
                  <dgm:constr type="w" for="ch" forName="ParentAccent8" refType="w" fact="0.0287"/>
                  <dgm:constr type="h" for="ch" forName="ParentAccent8" refType="h" fact="0.0381"/>
                  <dgm:constr type="l" for="ch" forName="ParentAccent9" refType="w" fact="0.9501"/>
                  <dgm:constr type="t" for="ch" forName="ParentAccent9" refType="h" fact="0.4807"/>
                  <dgm:constr type="w" for="ch" forName="ParentAccent9" refType="w" fact="0.0287"/>
                  <dgm:constr type="h" for="ch" forName="ParentAccent9" refType="h" fact="0.0381"/>
                  <dgm:constr type="l" for="ch" forName="ParentAccent10" refType="w" fact="0.9518"/>
                  <dgm:constr type="t" for="ch" forName="ParentAccent10" refType="h" fact="0.5705"/>
                  <dgm:constr type="w" for="ch" forName="ParentAccent10" refType="w" fact="0.0287"/>
                  <dgm:constr type="h" for="ch" forName="ParentAccent10" refType="h" fact="0.0381"/>
                  <dgm:constr type="l" for="ch" forName="Child1Accent1" refType="w" fact="0.4819"/>
                  <dgm:constr type="t" for="ch" forName="Child1Accent1" refType="h" fact="0.2457"/>
                  <dgm:constr type="w" for="ch" forName="Child1Accent1" refType="w" fact="0.0574"/>
                  <dgm:constr type="h" for="ch" forName="Child1Accent1" refType="h" fact="0.0763"/>
                  <dgm:constr type="l" for="ch" forName="Child1Accent4" refType="w" fact="0.3653"/>
                  <dgm:constr type="t" for="ch" forName="Child1Accent4" refType="h" fact="0.097"/>
                  <dgm:constr type="w" for="ch" forName="Child1Accent4" refType="w" fact="0.0287"/>
                  <dgm:constr type="h" for="ch" forName="Child1Accent4" refType="h" fact="0.0381"/>
                  <dgm:constr type="l" for="ch" forName="Child1Accent5" refType="w" fact="0.304"/>
                  <dgm:constr type="t" for="ch" forName="Child1Accent5" refType="h" fact="0.097"/>
                  <dgm:constr type="w" for="ch" forName="Child1Accent5" refType="w" fact="0.0287"/>
                  <dgm:constr type="h" for="ch" forName="Child1Accent5" refType="h" fact="0.0381"/>
                  <dgm:constr type="l" for="ch" forName="Child1Accent6" refType="w" fact="0.2426"/>
                  <dgm:constr type="t" for="ch" forName="Child1Accent6" refType="h" fact="0.097"/>
                  <dgm:constr type="w" for="ch" forName="Child1Accent6" refType="w" fact="0.0287"/>
                  <dgm:constr type="h" for="ch" forName="Child1Accent6" refType="h" fact="0.0381"/>
                  <dgm:constr type="l" for="ch" forName="Child1Accent7" refType="w" fact="0.1813"/>
                  <dgm:constr type="t" for="ch" forName="Child1Accent7" refType="h" fact="0.097"/>
                  <dgm:constr type="w" for="ch" forName="Child1Accent7" refType="w" fact="0.0287"/>
                  <dgm:constr type="h" for="ch" forName="Child1Accent7" refType="h" fact="0.0381"/>
                  <dgm:constr type="l" for="ch" forName="Child1Accent8" refType="w" fact="0.12"/>
                  <dgm:constr type="t" for="ch" forName="Child1Accent8" refType="h" fact="0.097"/>
                  <dgm:constr type="w" for="ch" forName="Child1Accent8" refType="w" fact="0.0287"/>
                  <dgm:constr type="h" for="ch" forName="Child1Accent8" refType="h" fact="0.0381"/>
                  <dgm:constr type="l" for="ch" forName="Child1Accent9" refType="w" fact="0.0587"/>
                  <dgm:constr type="t" for="ch" forName="Child1Accent9" refType="h" fact="0.097"/>
                  <dgm:constr type="w" for="ch" forName="Child1Accent9" refType="w" fact="0.0287"/>
                  <dgm:constr type="h" for="ch" forName="Child1Accent9" refType="h" fact="0.0381"/>
                  <dgm:constr type="l" for="ch" forName="Child5Accent1" refType="w" fact="0.4819"/>
                  <dgm:constr type="t" for="ch" forName="Child5Accent1" refType="h" fact="0.7601"/>
                  <dgm:constr type="w" for="ch" forName="Child5Accent1" refType="w" fact="0.0574"/>
                  <dgm:constr type="h" for="ch" forName="Child5Accent1" refType="h" fact="0.0763"/>
                  <dgm:constr type="l" for="ch" forName="Child5Accent4" refType="w" fact="0.3653"/>
                  <dgm:constr type="t" for="ch" forName="Child5Accent4" refType="h" fact="0.9619"/>
                  <dgm:constr type="w" for="ch" forName="Child5Accent4" refType="w" fact="0.0287"/>
                  <dgm:constr type="h" for="ch" forName="Child5Accent4" refType="h" fact="0.0381"/>
                  <dgm:constr type="l" for="ch" forName="Child5Accent5" refType="w" fact="0.304"/>
                  <dgm:constr type="t" for="ch" forName="Child5Accent5" refType="h" fact="0.9619"/>
                  <dgm:constr type="w" for="ch" forName="Child5Accent5" refType="w" fact="0.0287"/>
                  <dgm:constr type="h" for="ch" forName="Child5Accent5" refType="h" fact="0.0381"/>
                  <dgm:constr type="l" for="ch" forName="Child5Accent6" refType="w" fact="0.2426"/>
                  <dgm:constr type="t" for="ch" forName="Child5Accent6" refType="h" fact="0.9619"/>
                  <dgm:constr type="w" for="ch" forName="Child5Accent6" refType="w" fact="0.0287"/>
                  <dgm:constr type="h" for="ch" forName="Child5Accent6" refType="h" fact="0.0381"/>
                  <dgm:constr type="l" for="ch" forName="Child5Accent7" refType="w" fact="0.1813"/>
                  <dgm:constr type="t" for="ch" forName="Child5Accent7" refType="h" fact="0.9619"/>
                  <dgm:constr type="w" for="ch" forName="Child5Accent7" refType="w" fact="0.0287"/>
                  <dgm:constr type="h" for="ch" forName="Child5Accent7" refType="h" fact="0.0381"/>
                  <dgm:constr type="l" for="ch" forName="Child5Accent8" refType="w" fact="0.12"/>
                  <dgm:constr type="t" for="ch" forName="Child5Accent8" refType="h" fact="0.9619"/>
                  <dgm:constr type="w" for="ch" forName="Child5Accent8" refType="w" fact="0.0287"/>
                  <dgm:constr type="h" for="ch" forName="Child5Accent8" refType="h" fact="0.0381"/>
                  <dgm:constr type="l" for="ch" forName="Child5Accent9" refType="w" fact="0.0587"/>
                  <dgm:constr type="t" for="ch" forName="Child5Accent9" refType="h" fact="0.9619"/>
                  <dgm:constr type="w" for="ch" forName="Child5Accent9" refType="w" fact="0.0287"/>
                  <dgm:constr type="h" for="ch" forName="Child5Accent9" refType="h" fact="0.0381"/>
                  <dgm:constr type="l" for="ch" forName="Child5Accent2" refType="w" fact="0.453"/>
                  <dgm:constr type="t" for="ch" forName="Child5Accent2" refType="h" fact="0.8375"/>
                  <dgm:constr type="w" for="ch" forName="Child5Accent2" refType="w" fact="0.0287"/>
                  <dgm:constr type="h" for="ch" forName="Child5Accent2" refType="h" fact="0.0381"/>
                  <dgm:constr type="l" for="ch" forName="Child5Accent3" refType="w" fact="0.4118"/>
                  <dgm:constr type="t" for="ch" forName="Child5Accent3" refType="h" fact="0.8991"/>
                  <dgm:constr type="w" for="ch" forName="Child5Accent3" refType="w" fact="0.0287"/>
                  <dgm:constr type="h" for="ch" forName="Child5Accent3" refType="h" fact="0.0381"/>
                  <dgm:constr type="l" for="ch" forName="Child1Accent2" refType="w" fact="0.4458"/>
                  <dgm:constr type="t" for="ch" forName="Child1Accent2" refType="h" fact="0.2004"/>
                  <dgm:constr type="w" for="ch" forName="Child1Accent2" refType="w" fact="0.0287"/>
                  <dgm:constr type="h" for="ch" forName="Child1Accent2" refType="h" fact="0.0381"/>
                  <dgm:constr type="l" for="ch" forName="Child1Accent3" refType="w" fact="0.4054"/>
                  <dgm:constr type="t" for="ch" forName="Child1Accent3" refType="h" fact="0.1445"/>
                  <dgm:constr type="w" for="ch" forName="Child1Accent3" refType="w" fact="0.0287"/>
                  <dgm:constr type="h" for="ch" forName="Child1Accent3" refType="h" fact="0.0381"/>
                  <dgm:constr type="l" for="ch" forName="Child5" refType="w" fact="0.0581"/>
                  <dgm:constr type="t" for="ch" forName="Child5" refType="h" fact="0.8635"/>
                  <dgm:constr type="w" for="ch" forName="Child5" refType="w" fact="0.3364"/>
                  <dgm:constr type="h" for="ch" forName="Child5" refType="h" fact="0.0981"/>
                  <dgm:constr type="l" for="ch" forName="Child4" refType="w" fact="0"/>
                  <dgm:constr type="t" for="ch" forName="Child4" refType="h" fact="0.6701"/>
                  <dgm:constr type="w" for="ch" forName="Child4" refType="w" fact="0.3364"/>
                  <dgm:constr type="h" for="ch" forName="Child4" refType="h" fact="0.0981"/>
                  <dgm:constr type="l" for="ch" forName="Child3" refType="w" fact="0"/>
                  <dgm:constr type="t" for="ch" forName="Child3" refType="h" fact="0.4276"/>
                  <dgm:constr type="w" for="ch" forName="Child3" refType="w" fact="0.2544"/>
                  <dgm:constr type="h" for="ch" forName="Child3" refType="h" fact="0.0981"/>
                  <dgm:constr type="l" for="ch" forName="Child2" refType="w" fact="0"/>
                  <dgm:constr type="t" for="ch" forName="Child2" refType="h" fact="0.1798"/>
                  <dgm:constr type="w" for="ch" forName="Child2" refType="w" fact="0.3364"/>
                  <dgm:constr type="h" for="ch" forName="Child2" refType="h" fact="0.0981"/>
                  <dgm:constr type="l" for="ch" forName="Child1" refType="w" fact="0.0581"/>
                  <dgm:constr type="t" for="ch" forName="Child1" refType="h" fact="0"/>
                  <dgm:constr type="w" for="ch" forName="Child1" refType="w" fact="0.3364"/>
                  <dgm:constr type="h" for="ch" forName="Child1" refType="h" fact="0.0981"/>
                  <dgm:constr type="l" for="ch" forName="Parent" refType="w" fact="0.3653"/>
                  <dgm:constr type="t" for="ch" forName="Parent" refType="h" fact="0.3513"/>
                  <dgm:constr type="w" for="ch" forName="Parent" refType="w" fact="0.2906"/>
                  <dgm:constr type="h" for="ch" forName="Parent" refType="h" fact="0.3859"/>
                </dgm:constrLst>
              </dgm:else>
            </dgm:choose>
          </dgm:if>
          <dgm:else name="Name13">
            <dgm:choose name="Name14">
              <dgm:if name="Name15" axis="ch" ptType="node" func="cnt" op="equ" val="0">
                <dgm:alg type="composite">
                  <dgm:param type="ar" val="2.1059"/>
                </dgm:alg>
                <dgm:constrLst>
                  <dgm:constr type="r" for="ch" forName="Parent" refType="w"/>
                  <dgm:constr type="t" for="ch" forName="Parent" refType="h" fact="0"/>
                  <dgm:constr type="w" for="ch" forName="Parent" refType="w" fact="0.4749"/>
                  <dgm:constr type="h" for="ch" forName="Parent" refType="h"/>
                  <dgm:constr type="r" for="ch" forName="ParentAccent1" refType="w" fact="0.0469"/>
                  <dgm:constr type="t" for="ch" forName="ParentAccent1" refType="h" fact="0.4506"/>
                  <dgm:constr type="w" for="ch" forName="ParentAccent1" refType="w" fact="0.0469"/>
                  <dgm:constr type="h" for="ch" forName="ParentAccent1" refType="h" fact="0.0988"/>
                  <dgm:constr type="r" for="ch" forName="ParentAccent2" refType="w" fact="0.1266"/>
                  <dgm:constr type="t" for="ch" forName="ParentAccent2" refType="h" fact="0.4506"/>
                  <dgm:constr type="w" for="ch" forName="ParentAccent2" refType="w" fact="0.0469"/>
                  <dgm:constr type="h" for="ch" forName="ParentAccent2" refType="h" fact="0.0988"/>
                  <dgm:constr type="r" for="ch" forName="ParentAccent3" refType="w" fact="0.2063"/>
                  <dgm:constr type="t" for="ch" forName="ParentAccent3" refType="h" fact="0.4506"/>
                  <dgm:constr type="w" for="ch" forName="ParentAccent3" refType="w" fact="0.0469"/>
                  <dgm:constr type="h" for="ch" forName="ParentAccent3" refType="h" fact="0.0988"/>
                  <dgm:constr type="r" for="ch" forName="ParentAccent4" refType="w" fact="0.286"/>
                  <dgm:constr type="t" for="ch" forName="ParentAccent4" refType="h" fact="0.4506"/>
                  <dgm:constr type="w" for="ch" forName="ParentAccent4" refType="w" fact="0.0469"/>
                  <dgm:constr type="h" for="ch" forName="ParentAccent4" refType="h" fact="0.0988"/>
                  <dgm:constr type="r" for="ch" forName="ParentAccent5" refType="w" fact="0.3657"/>
                  <dgm:constr type="t" for="ch" forName="ParentAccent5" refType="h" fact="0.4506"/>
                  <dgm:constr type="w" for="ch" forName="ParentAccent5" refType="w" fact="0.0469"/>
                  <dgm:constr type="h" for="ch" forName="ParentAccent5" refType="h" fact="0.0988"/>
                  <dgm:constr type="r" for="ch" forName="ParentAccent6" refType="w" fact="0.4924"/>
                  <dgm:constr type="t" for="ch" forName="ParentAccent6" refType="h" fact="0.4012"/>
                  <dgm:constr type="w" for="ch" forName="ParentAccent6" refType="w" fact="0.0939"/>
                  <dgm:constr type="h" for="ch" forName="ParentAccent6" refType="h" fact="0.1976"/>
                  <dgm:constr type="r" for="ch" forName="ParentAccent7" refType="w" fact="0.1234"/>
                  <dgm:constr type="t" for="ch" forName="ParentAccent7" refType="h" fact="0.2465"/>
                  <dgm:constr type="w" for="ch" forName="ParentAccent7" refType="w" fact="0.0469"/>
                  <dgm:constr type="h" for="ch" forName="ParentAccent7" refType="h" fact="0.0988"/>
                  <dgm:constr type="r" for="ch" forName="ParentAccent8" refType="w" fact="0.1234"/>
                  <dgm:constr type="t" for="ch" forName="ParentAccent8" refType="h" fact="0.6562"/>
                  <dgm:constr type="w" for="ch" forName="ParentAccent8" refType="w" fact="0.0469"/>
                  <dgm:constr type="h" for="ch" forName="ParentAccent8" refType="h" fact="0.0988"/>
                  <dgm:constr type="r" for="ch" forName="ParentAccent9" refType="w" fact="0.0815"/>
                  <dgm:constr type="t" for="ch" forName="ParentAccent9" refType="h" fact="0.3353"/>
                  <dgm:constr type="w" for="ch" forName="ParentAccent9" refType="w" fact="0.0469"/>
                  <dgm:constr type="h" for="ch" forName="ParentAccent9" refType="h" fact="0.0988"/>
                  <dgm:constr type="r" for="ch" forName="ParentAccent10" refType="w" fact="0.0787"/>
                  <dgm:constr type="t" for="ch" forName="ParentAccent10" refType="h" fact="0.5679"/>
                  <dgm:constr type="w" for="ch" forName="ParentAccent10" refType="w" fact="0.0469"/>
                  <dgm:constr type="h" for="ch" forName="ParentAccent10" refType="h" fact="0.0988"/>
                </dgm:constrLst>
              </dgm:if>
              <dgm:if name="Name16" axis="ch" ptType="node" func="cnt" op="equ" val="1">
                <dgm:alg type="composite">
                  <dgm:param type="ar" val="3.4411"/>
                </dgm:alg>
                <dgm:constrLst>
                  <dgm:constr type="primFontSz" for="des" forName="Child1" val="65"/>
                  <dgm:constr type="primFontSz" for="des" forName="Child1" refType="primFontSz" refFor="des" refForName="Parent" op="lte"/>
                  <dgm:constr type="r" for="ch" forName="Child1Accent1" refType="w" fact="0.716"/>
                  <dgm:constr type="t" for="ch" forName="Child1Accent1" refType="h" fact="0.4012"/>
                  <dgm:constr type="w" for="ch" forName="Child1Accent1" refType="w" fact="0.0574"/>
                  <dgm:constr type="h" for="ch" forName="Child1Accent1" refType="h" fact="0.1976"/>
                  <dgm:constr type="r" for="ch" forName="Child1Accent2" refType="w" fact="0.7728"/>
                  <dgm:constr type="t" for="ch" forName="Child1Accent2" refType="h" fact="0.4506"/>
                  <dgm:constr type="w" for="ch" forName="Child1Accent2" refType="w" fact="0.0287"/>
                  <dgm:constr type="h" for="ch" forName="Child1Accent2" refType="h" fact="0.0988"/>
                  <dgm:constr type="r" for="ch" forName="Child1Accent3" refType="w" fact="0.8295"/>
                  <dgm:constr type="t" for="ch" forName="Child1Accent3" refType="h" fact="0.4506"/>
                  <dgm:constr type="w" for="ch" forName="Child1Accent3" refType="w" fact="0.0287"/>
                  <dgm:constr type="h" for="ch" forName="Child1Accent3" refType="h" fact="0.0988"/>
                  <dgm:constr type="r" for="ch" forName="Child1Accent4" refType="w" fact="0.8863"/>
                  <dgm:constr type="t" for="ch" forName="Child1Accent4" refType="h" fact="0.4506"/>
                  <dgm:constr type="w" for="ch" forName="Child1Accent4" refType="w" fact="0.0287"/>
                  <dgm:constr type="h" for="ch" forName="Child1Accent4" refType="h" fact="0.0988"/>
                  <dgm:constr type="r" for="ch" forName="Child1Accent5" refType="w" fact="0.943"/>
                  <dgm:constr type="t" for="ch" forName="Child1Accent5" refType="h" fact="0.4506"/>
                  <dgm:constr type="w" for="ch" forName="Child1Accent5" refType="w" fact="0.0287"/>
                  <dgm:constr type="h" for="ch" forName="Child1Accent5" refType="h" fact="0.0988"/>
                  <dgm:constr type="r" for="ch" forName="Child1Accent6" refType="w" fact="0.9998"/>
                  <dgm:constr type="t" for="ch" forName="Child1Accent6" refType="h" fact="0.4506"/>
                  <dgm:constr type="w" for="ch" forName="Child1Accent6" refType="w" fact="0.0287"/>
                  <dgm:constr type="h" for="ch" forName="Child1Accent6" refType="h" fact="0.0988"/>
                  <dgm:constr type="l" for="ch" forName="Child1Accent7" refType="w" fact="0"/>
                  <dgm:constr type="t" for="ch" forName="Child1Accent7" refType="h" fact="0"/>
                  <dgm:constr type="w" for="ch" forName="Child1Accent7" refType="w" fact="0"/>
                  <dgm:constr type="h" for="ch" forName="Child1Accent7" refType="h" fact="0"/>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r" for="ch" forName="ParentAccent1" refType="w" fact="0.0287"/>
                  <dgm:constr type="t" for="ch" forName="ParentAccent1" refType="h" fact="0.4506"/>
                  <dgm:constr type="w" for="ch" forName="ParentAccent1" refType="w" fact="0.0287"/>
                  <dgm:constr type="h" for="ch" forName="ParentAccent1" refType="h" fact="0.0988"/>
                  <dgm:constr type="r" for="ch" forName="ParentAccent2" refType="w" fact="0.0813"/>
                  <dgm:constr type="t" for="ch" forName="ParentAccent2" refType="h" fact="0.4506"/>
                  <dgm:constr type="w" for="ch" forName="ParentAccent2" refType="w" fact="0.0287"/>
                  <dgm:constr type="h" for="ch" forName="ParentAccent2" refType="h" fact="0.0988"/>
                  <dgm:constr type="r" for="ch" forName="ParentAccent3" refType="w" fact="0.1339"/>
                  <dgm:constr type="t" for="ch" forName="ParentAccent3" refType="h" fact="0.4506"/>
                  <dgm:constr type="w" for="ch" forName="ParentAccent3" refType="w" fact="0.0287"/>
                  <dgm:constr type="h" for="ch" forName="ParentAccent3" refType="h" fact="0.0988"/>
                  <dgm:constr type="r" for="ch" forName="ParentAccent4" refType="w" fact="0.1864"/>
                  <dgm:constr type="t" for="ch" forName="ParentAccent4" refType="h" fact="0.4506"/>
                  <dgm:constr type="w" for="ch" forName="ParentAccent4" refType="w" fact="0.0287"/>
                  <dgm:constr type="h" for="ch" forName="ParentAccent4" refType="h" fact="0.0988"/>
                  <dgm:constr type="r" for="ch" forName="ParentAccent5" refType="w" fact="0.239"/>
                  <dgm:constr type="t" for="ch" forName="ParentAccent5" refType="h" fact="0.4506"/>
                  <dgm:constr type="w" for="ch" forName="ParentAccent5" refType="w" fact="0.0287"/>
                  <dgm:constr type="h" for="ch" forName="ParentAccent5" refType="h" fact="0.0988"/>
                  <dgm:constr type="r" for="ch" forName="ParentAccent6" refType="w" fact="0.3203"/>
                  <dgm:constr type="t" for="ch" forName="ParentAccent6" refType="h" fact="0.4012"/>
                  <dgm:constr type="w" for="ch" forName="ParentAccent6" refType="w" fact="0.0574"/>
                  <dgm:constr type="h" for="ch" forName="ParentAccent6" refType="h" fact="0.1976"/>
                  <dgm:constr type="r" for="ch" forName="ParentAccent7" refType="w" fact="0.0755"/>
                  <dgm:constr type="t" for="ch" forName="ParentAccent7" refType="h" fact="0.2465"/>
                  <dgm:constr type="w" for="ch" forName="ParentAccent7" refType="w" fact="0.0287"/>
                  <dgm:constr type="h" for="ch" forName="ParentAccent7" refType="h" fact="0.0988"/>
                  <dgm:constr type="r" for="ch" forName="ParentAccent8" refType="w" fact="0.0755"/>
                  <dgm:constr type="t" for="ch" forName="ParentAccent8" refType="h" fact="0.6562"/>
                  <dgm:constr type="w" for="ch" forName="ParentAccent8" refType="w" fact="0.0287"/>
                  <dgm:constr type="h" for="ch" forName="ParentAccent8" refType="h" fact="0.0988"/>
                  <dgm:constr type="r" for="ch" forName="ParentAccent9" refType="w" fact="0.0499"/>
                  <dgm:constr type="t" for="ch" forName="ParentAccent9" refType="h" fact="0.3353"/>
                  <dgm:constr type="w" for="ch" forName="ParentAccent9" refType="w" fact="0.0287"/>
                  <dgm:constr type="h" for="ch" forName="ParentAccent9" refType="h" fact="0.0988"/>
                  <dgm:constr type="r" for="ch" forName="ParentAccent10" refType="w" fact="0.0482"/>
                  <dgm:constr type="t" for="ch" forName="ParentAccent10" refType="h" fact="0.5679"/>
                  <dgm:constr type="w" for="ch" forName="ParentAccent10" refType="w" fact="0.0287"/>
                  <dgm:constr type="h" for="ch" forName="ParentAccent10" refType="h" fact="0.0988"/>
                  <dgm:constr type="r" for="ch" forName="Child1" refType="w"/>
                  <dgm:constr type="t" for="ch" forName="Child1" refType="h" fact="0.1978"/>
                  <dgm:constr type="w" for="ch" forName="Child1" refType="w" fact="0.2544"/>
                  <dgm:constr type="h" for="ch" forName="Child1" refType="h" fact="0.2541"/>
                  <dgm:constr type="r" for="ch" forName="Parent" refType="w" fact="0.6347"/>
                  <dgm:constr type="t" for="ch" forName="Parent" refType="h" fact="0"/>
                  <dgm:constr type="w" for="ch" forName="Parent" refType="w" fact="0.2906"/>
                  <dgm:constr type="h" for="ch" forName="Parent" refType="h"/>
                </dgm:constrLst>
              </dgm:if>
              <dgm:if name="Name17" axis="ch" ptType="node" func="cnt" op="equ" val="2">
                <dgm:alg type="composite">
                  <dgm:param type="ar" val="2.1185"/>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Child1Accent1" refType="w" fact="0.6564"/>
                  <dgm:constr type="t" for="ch" forName="Child1Accent1" refType="h" fact="0.2211"/>
                  <dgm:constr type="w" for="ch" forName="Child1Accent1" refType="w" fact="0.0574"/>
                  <dgm:constr type="h" for="ch" forName="Child1Accent1" refType="h" fact="0.1217"/>
                  <dgm:constr type="r" for="ch" forName="Child1Accent2" refType="w" fact="0.6932"/>
                  <dgm:constr type="t" for="ch" forName="Child1Accent2" refType="h" fact="0.1569"/>
                  <dgm:constr type="w" for="ch" forName="Child1Accent2" refType="w" fact="0.0287"/>
                  <dgm:constr type="h" for="ch" forName="Child1Accent2" refType="h" fact="0.0608"/>
                  <dgm:constr type="r" for="ch" forName="Child1Accent3" refType="w" fact="0.7545"/>
                  <dgm:constr type="t" for="ch" forName="Child1Accent3" refType="h" fact="0.1569"/>
                  <dgm:constr type="w" for="ch" forName="Child1Accent3" refType="w" fact="0.0287"/>
                  <dgm:constr type="h" for="ch" forName="Child1Accent3" refType="h" fact="0.0608"/>
                  <dgm:constr type="r" for="ch" forName="Child1Accent4" refType="w" fact="0.8158"/>
                  <dgm:constr type="t" for="ch" forName="Child1Accent4" refType="h" fact="0.1569"/>
                  <dgm:constr type="w" for="ch" forName="Child1Accent4" refType="w" fact="0.0287"/>
                  <dgm:constr type="h" for="ch" forName="Child1Accent4" refType="h" fact="0.0608"/>
                  <dgm:constr type="r" for="ch" forName="Child1Accent5" refType="w" fact="0.8771"/>
                  <dgm:constr type="t" for="ch" forName="Child1Accent5" refType="h" fact="0.1569"/>
                  <dgm:constr type="w" for="ch" forName="Child1Accent5" refType="w" fact="0.0287"/>
                  <dgm:constr type="h" for="ch" forName="Child1Accent5" refType="h" fact="0.0608"/>
                  <dgm:constr type="r" for="ch" forName="Child1Accent6" refType="w" fact="0.9385"/>
                  <dgm:constr type="t" for="ch" forName="Child1Accent6" refType="h" fact="0.1569"/>
                  <dgm:constr type="w" for="ch" forName="Child1Accent6" refType="w" fact="0.0287"/>
                  <dgm:constr type="h" for="ch" forName="Child1Accent6" refType="h" fact="0.0608"/>
                  <dgm:constr type="r" for="ch" forName="Child1Accent7" refType="w" fact="0.9998"/>
                  <dgm:constr type="t" for="ch" forName="Child1Accent7" refType="h" fact="0.1569"/>
                  <dgm:constr type="w" for="ch" forName="Child1Accent7" refType="w" fact="0.0287"/>
                  <dgm:constr type="h" for="ch" forName="Child1Accent7" refType="h" fact="0.0608"/>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r" for="ch" forName="Child2Accent1" refType="w" fact="0.6564"/>
                  <dgm:constr type="t" for="ch" forName="Child2Accent1" refType="h" fact="0.8153"/>
                  <dgm:constr type="w" for="ch" forName="Child2Accent1" refType="w" fact="0.0574"/>
                  <dgm:constr type="h" for="ch" forName="Child2Accent1" refType="h" fact="0.1217"/>
                  <dgm:constr type="r" for="ch" forName="Child2Accent2" refType="w" fact="0.6932"/>
                  <dgm:constr type="t" for="ch" forName="Child2Accent2" refType="h" fact="0.9392"/>
                  <dgm:constr type="w" for="ch" forName="Child2Accent2" refType="w" fact="0.0287"/>
                  <dgm:constr type="h" for="ch" forName="Child2Accent2" refType="h" fact="0.0608"/>
                  <dgm:constr type="r" for="ch" forName="Child2Accent3" refType="w" fact="0.7545"/>
                  <dgm:constr type="t" for="ch" forName="Child2Accent3" refType="h" fact="0.9392"/>
                  <dgm:constr type="w" for="ch" forName="Child2Accent3" refType="w" fact="0.0287"/>
                  <dgm:constr type="h" for="ch" forName="Child2Accent3" refType="h" fact="0.0608"/>
                  <dgm:constr type="r" for="ch" forName="Child2Accent4" refType="w" fact="0.8158"/>
                  <dgm:constr type="t" for="ch" forName="Child2Accent4" refType="h" fact="0.9392"/>
                  <dgm:constr type="w" for="ch" forName="Child2Accent4" refType="w" fact="0.0287"/>
                  <dgm:constr type="h" for="ch" forName="Child2Accent4" refType="h" fact="0.0608"/>
                  <dgm:constr type="r" for="ch" forName="Child2Accent5" refType="w" fact="0.8771"/>
                  <dgm:constr type="t" for="ch" forName="Child2Accent5" refType="h" fact="0.9392"/>
                  <dgm:constr type="w" for="ch" forName="Child2Accent5" refType="w" fact="0.0287"/>
                  <dgm:constr type="h" for="ch" forName="Child2Accent5" refType="h" fact="0.0608"/>
                  <dgm:constr type="r" for="ch" forName="Child2Accent6" refType="w" fact="0.9385"/>
                  <dgm:constr type="t" for="ch" forName="Child2Accent6" refType="h" fact="0.9392"/>
                  <dgm:constr type="w" for="ch" forName="Child2Accent6" refType="w" fact="0.0287"/>
                  <dgm:constr type="h" for="ch" forName="Child2Accent6" refType="h" fact="0.0608"/>
                  <dgm:constr type="r" for="ch" forName="Child2Accent7" refType="w" fact="0.9998"/>
                  <dgm:constr type="t" for="ch" forName="Child2Accent7" refType="h" fact="0.9392"/>
                  <dgm:constr type="w" for="ch" forName="Child2Accent7" refType="w" fact="0.0287"/>
                  <dgm:constr type="h" for="ch" forName="Child2Accent7" refType="h" fact="0.0608"/>
                  <dgm:constr type="r" for="ch" forName="ParentAccent1" refType="w" fact="0.0287"/>
                  <dgm:constr type="t" for="ch" forName="ParentAccent1" refType="h" fact="0.5511"/>
                  <dgm:constr type="w" for="ch" forName="ParentAccent1" refType="w" fact="0.0287"/>
                  <dgm:constr type="h" for="ch" forName="ParentAccent1" refType="h" fact="0.0608"/>
                  <dgm:constr type="r" for="ch" forName="ParentAccent2" refType="w" fact="0.0813"/>
                  <dgm:constr type="t" for="ch" forName="ParentAccent2" refType="h" fact="0.5511"/>
                  <dgm:constr type="w" for="ch" forName="ParentAccent2" refType="w" fact="0.0287"/>
                  <dgm:constr type="h" for="ch" forName="ParentAccent2" refType="h" fact="0.0608"/>
                  <dgm:constr type="r" for="ch" forName="ParentAccent3" refType="w" fact="0.1339"/>
                  <dgm:constr type="t" for="ch" forName="ParentAccent3" refType="h" fact="0.5511"/>
                  <dgm:constr type="w" for="ch" forName="ParentAccent3" refType="w" fact="0.0287"/>
                  <dgm:constr type="h" for="ch" forName="ParentAccent3" refType="h" fact="0.0608"/>
                  <dgm:constr type="r" for="ch" forName="ParentAccent4" refType="w" fact="0.1864"/>
                  <dgm:constr type="t" for="ch" forName="ParentAccent4" refType="h" fact="0.5511"/>
                  <dgm:constr type="w" for="ch" forName="ParentAccent4" refType="w" fact="0.0287"/>
                  <dgm:constr type="h" for="ch" forName="ParentAccent4" refType="h" fact="0.0608"/>
                  <dgm:constr type="r" for="ch" forName="ParentAccent5" refType="w" fact="0.239"/>
                  <dgm:constr type="t" for="ch" forName="ParentAccent5" refType="h" fact="0.5511"/>
                  <dgm:constr type="w" for="ch" forName="ParentAccent5" refType="w" fact="0.0287"/>
                  <dgm:constr type="h" for="ch" forName="ParentAccent5" refType="h" fact="0.0608"/>
                  <dgm:constr type="r" for="ch" forName="ParentAccent6" refType="w" fact="0.3203"/>
                  <dgm:constr type="t" for="ch" forName="ParentAccent6" refType="h" fact="0.5207"/>
                  <dgm:constr type="w" for="ch" forName="ParentAccent6" refType="w" fact="0.0574"/>
                  <dgm:constr type="h" for="ch" forName="ParentAccent6" refType="h" fact="0.1217"/>
                  <dgm:constr type="r" for="ch" forName="ParentAccent7" refType="w" fact="0.0755"/>
                  <dgm:constr type="t" for="ch" forName="ParentAccent7" refType="h" fact="0.4255"/>
                  <dgm:constr type="w" for="ch" forName="ParentAccent7" refType="w" fact="0.0287"/>
                  <dgm:constr type="h" for="ch" forName="ParentAccent7" refType="h" fact="0.0608"/>
                  <dgm:constr type="r" for="ch" forName="ParentAccent8" refType="w" fact="0.0755"/>
                  <dgm:constr type="t" for="ch" forName="ParentAccent8" refType="h" fact="0.6776"/>
                  <dgm:constr type="w" for="ch" forName="ParentAccent8" refType="w" fact="0.0287"/>
                  <dgm:constr type="h" for="ch" forName="ParentAccent8" refType="h" fact="0.0608"/>
                  <dgm:constr type="r" for="ch" forName="ParentAccent9" refType="w" fact="0.0499"/>
                  <dgm:constr type="t" for="ch" forName="ParentAccent9" refType="h" fact="0.4801"/>
                  <dgm:constr type="w" for="ch" forName="ParentAccent9" refType="w" fact="0.0287"/>
                  <dgm:constr type="h" for="ch" forName="ParentAccent9" refType="h" fact="0.0608"/>
                  <dgm:constr type="r" for="ch" forName="ParentAccent10" refType="w" fact="0.0482"/>
                  <dgm:constr type="t" for="ch" forName="ParentAccent10" refType="h" fact="0.6233"/>
                  <dgm:constr type="w" for="ch" forName="ParentAccent10" refType="w" fact="0.0287"/>
                  <dgm:constr type="h" for="ch" forName="ParentAccent10" refType="h" fact="0.0608"/>
                  <dgm:constr type="r" for="ch" forName="Child2" refType="w"/>
                  <dgm:constr type="t" for="ch" forName="Child2" refType="h" fact="0.7822"/>
                  <dgm:constr type="w" for="ch" forName="Child2" refType="w" fact="0.3364"/>
                  <dgm:constr type="h" for="ch" forName="Child2" refType="h" fact="0.1564"/>
                  <dgm:constr type="r" for="ch" forName="Child1" refType="w"/>
                  <dgm:constr type="t" for="ch" forName="Child1" refType="h" fact="0"/>
                  <dgm:constr type="w" for="ch" forName="Child1" refType="w" fact="0.3364"/>
                  <dgm:constr type="h" for="ch" forName="Child1" refType="h" fact="0.1564"/>
                  <dgm:constr type="r" for="ch" forName="Parent" refType="w" fact="0.6347"/>
                  <dgm:constr type="t" for="ch" forName="Parent" refType="h" fact="0.2737"/>
                  <dgm:constr type="w" for="ch" forName="Parent" refType="w" fact="0.2906"/>
                  <dgm:constr type="h" for="ch" forName="Parent" refType="h" fact="0.6157"/>
                </dgm:constrLst>
              </dgm:if>
              <dgm:if name="Name18" axis="ch" ptType="node" func="cnt" op="equ" val="3">
                <dgm:alg type="composite">
                  <dgm:param type="ar" val="2.1185"/>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Child1Accent1" refType="w" fact="0.6564"/>
                  <dgm:constr type="t" for="ch" forName="Child1Accent1" refType="h" fact="0.2211"/>
                  <dgm:constr type="w" for="ch" forName="Child1Accent1" refType="w" fact="0.0574"/>
                  <dgm:constr type="h" for="ch" forName="Child1Accent1" refType="h" fact="0.1217"/>
                  <dgm:constr type="r" for="ch" forName="Child1Accent2" refType="w" fact="0.6932"/>
                  <dgm:constr type="t" for="ch" forName="Child1Accent2" refType="h" fact="0.1569"/>
                  <dgm:constr type="w" for="ch" forName="Child1Accent2" refType="w" fact="0.0287"/>
                  <dgm:constr type="h" for="ch" forName="Child1Accent2" refType="h" fact="0.0608"/>
                  <dgm:constr type="r" for="ch" forName="Child1Accent3" refType="w" fact="0.7545"/>
                  <dgm:constr type="t" for="ch" forName="Child1Accent3" refType="h" fact="0.1569"/>
                  <dgm:constr type="w" for="ch" forName="Child1Accent3" refType="w" fact="0.0287"/>
                  <dgm:constr type="h" for="ch" forName="Child1Accent3" refType="h" fact="0.0608"/>
                  <dgm:constr type="r" for="ch" forName="Child1Accent4" refType="w" fact="0.8158"/>
                  <dgm:constr type="t" for="ch" forName="Child1Accent4" refType="h" fact="0.1569"/>
                  <dgm:constr type="w" for="ch" forName="Child1Accent4" refType="w" fact="0.0287"/>
                  <dgm:constr type="h" for="ch" forName="Child1Accent4" refType="h" fact="0.0608"/>
                  <dgm:constr type="r" for="ch" forName="Child1Accent5" refType="w" fact="0.8771"/>
                  <dgm:constr type="t" for="ch" forName="Child1Accent5" refType="h" fact="0.1569"/>
                  <dgm:constr type="w" for="ch" forName="Child1Accent5" refType="w" fact="0.0287"/>
                  <dgm:constr type="h" for="ch" forName="Child1Accent5" refType="h" fact="0.0608"/>
                  <dgm:constr type="r" for="ch" forName="Child1Accent6" refType="w" fact="0.9385"/>
                  <dgm:constr type="t" for="ch" forName="Child1Accent6" refType="h" fact="0.1569"/>
                  <dgm:constr type="w" for="ch" forName="Child1Accent6" refType="w" fact="0.0287"/>
                  <dgm:constr type="h" for="ch" forName="Child1Accent6" refType="h" fact="0.0608"/>
                  <dgm:constr type="r" for="ch" forName="Child1Accent7" refType="w" fact="0.9998"/>
                  <dgm:constr type="t" for="ch" forName="Child1Accent7" refType="h" fact="0.1569"/>
                  <dgm:constr type="w" for="ch" forName="Child1Accent7" refType="w" fact="0.0287"/>
                  <dgm:constr type="h" for="ch" forName="Child1Accent7" refType="h" fact="0.0608"/>
                  <dgm:constr type="r" for="ch" forName="Child1Accent8" refType="w" fact="0"/>
                  <dgm:constr type="t" for="ch" forName="Child1Accent8" refType="h" fact="0"/>
                  <dgm:constr type="w" for="ch" forName="Child1Accent8" refType="w" fact="0"/>
                  <dgm:constr type="h" for="ch" forName="Child1Accent8" refType="h" fact="0"/>
                  <dgm:constr type="r" for="ch" forName="Child1Accent9" refType="w" fact="0"/>
                  <dgm:constr type="t" for="ch" forName="Child1Accent9" refType="h" fact="0"/>
                  <dgm:constr type="w" for="ch" forName="Child1Accent9" refType="w" fact="0"/>
                  <dgm:constr type="h" for="ch" forName="Child1Accent9" refType="h" fact="0"/>
                  <dgm:constr type="r" for="ch" forName="Child2Accent1" refType="w" fact="0.716"/>
                  <dgm:constr type="t" for="ch" forName="Child2Accent1" refType="h" fact="0.5207"/>
                  <dgm:constr type="w" for="ch" forName="Child2Accent1" refType="w" fact="0.0574"/>
                  <dgm:constr type="h" for="ch" forName="Child2Accent1" refType="h" fact="0.1217"/>
                  <dgm:constr type="r" for="ch" forName="Child2Accent2" refType="w" fact="0.7728"/>
                  <dgm:constr type="t" for="ch" forName="Child2Accent2" refType="h" fact="0.5511"/>
                  <dgm:constr type="w" for="ch" forName="Child2Accent2" refType="w" fact="0.0287"/>
                  <dgm:constr type="h" for="ch" forName="Child2Accent2" refType="h" fact="0.0608"/>
                  <dgm:constr type="r" for="ch" forName="Child2Accent3" refType="w" fact="0.8295"/>
                  <dgm:constr type="t" for="ch" forName="Child2Accent3" refType="h" fact="0.5511"/>
                  <dgm:constr type="w" for="ch" forName="Child2Accent3" refType="w" fact="0.0287"/>
                  <dgm:constr type="h" for="ch" forName="Child2Accent3" refType="h" fact="0.0608"/>
                  <dgm:constr type="r" for="ch" forName="Child2Accent4" refType="w" fact="0.8863"/>
                  <dgm:constr type="t" for="ch" forName="Child2Accent4" refType="h" fact="0.5511"/>
                  <dgm:constr type="w" for="ch" forName="Child2Accent4" refType="w" fact="0.0287"/>
                  <dgm:constr type="h" for="ch" forName="Child2Accent4" refType="h" fact="0.0608"/>
                  <dgm:constr type="r" for="ch" forName="Child2Accent5" refType="w" fact="0.943"/>
                  <dgm:constr type="t" for="ch" forName="Child2Accent5" refType="h" fact="0.5511"/>
                  <dgm:constr type="w" for="ch" forName="Child2Accent5" refType="w" fact="0.0287"/>
                  <dgm:constr type="h" for="ch" forName="Child2Accent5" refType="h" fact="0.0608"/>
                  <dgm:constr type="r" for="ch" forName="Child2Accent6" refType="w" fact="0.9998"/>
                  <dgm:constr type="t" for="ch" forName="Child2Accent6" refType="h" fact="0.5511"/>
                  <dgm:constr type="w" for="ch" forName="Child2Accent6" refType="w" fact="0.0287"/>
                  <dgm:constr type="h" for="ch" forName="Child2Accent6" refType="h" fact="0.0608"/>
                  <dgm:constr type="r" for="ch" forName="Child2Accent7" refType="w" fact="0"/>
                  <dgm:constr type="t" for="ch" forName="Child2Accent7" refType="h" fact="0"/>
                  <dgm:constr type="w" for="ch" forName="Child2Accent7" refType="w" fact="0"/>
                  <dgm:constr type="h" for="ch" forName="Child2Accent7" refType="h" fact="0"/>
                  <dgm:constr type="r" for="ch" forName="Child3Accent1" refType="w" fact="0.6564"/>
                  <dgm:constr type="t" for="ch" forName="Child3Accent1" refType="h" fact="0.8153"/>
                  <dgm:constr type="w" for="ch" forName="Child3Accent1" refType="w" fact="0.0574"/>
                  <dgm:constr type="h" for="ch" forName="Child3Accent1" refType="h" fact="0.1217"/>
                  <dgm:constr type="r" for="ch" forName="Child3Accent2" refType="w" fact="0.6932"/>
                  <dgm:constr type="t" for="ch" forName="Child3Accent2" refType="h" fact="0.9392"/>
                  <dgm:constr type="w" for="ch" forName="Child3Accent2" refType="w" fact="0.0287"/>
                  <dgm:constr type="h" for="ch" forName="Child3Accent2" refType="h" fact="0.0608"/>
                  <dgm:constr type="r" for="ch" forName="Child3Accent3" refType="w" fact="0.7545"/>
                  <dgm:constr type="t" for="ch" forName="Child3Accent3" refType="h" fact="0.9392"/>
                  <dgm:constr type="w" for="ch" forName="Child3Accent3" refType="w" fact="0.0287"/>
                  <dgm:constr type="h" for="ch" forName="Child3Accent3" refType="h" fact="0.0608"/>
                  <dgm:constr type="r" for="ch" forName="Child3Accent4" refType="w" fact="0.8158"/>
                  <dgm:constr type="t" for="ch" forName="Child3Accent4" refType="h" fact="0.9392"/>
                  <dgm:constr type="w" for="ch" forName="Child3Accent4" refType="w" fact="0.0287"/>
                  <dgm:constr type="h" for="ch" forName="Child3Accent4" refType="h" fact="0.0608"/>
                  <dgm:constr type="r" for="ch" forName="Child3Accent5" refType="w" fact="0.8771"/>
                  <dgm:constr type="t" for="ch" forName="Child3Accent5" refType="h" fact="0.9392"/>
                  <dgm:constr type="w" for="ch" forName="Child3Accent5" refType="w" fact="0.0287"/>
                  <dgm:constr type="h" for="ch" forName="Child3Accent5" refType="h" fact="0.0608"/>
                  <dgm:constr type="r" for="ch" forName="Child3Accent6" refType="w" fact="0.9385"/>
                  <dgm:constr type="t" for="ch" forName="Child3Accent6" refType="h" fact="0.9392"/>
                  <dgm:constr type="w" for="ch" forName="Child3Accent6" refType="w" fact="0.0287"/>
                  <dgm:constr type="h" for="ch" forName="Child3Accent6" refType="h" fact="0.0608"/>
                  <dgm:constr type="r" for="ch" forName="Child3Accent7" refType="w" fact="0.9998"/>
                  <dgm:constr type="t" for="ch" forName="Child3Accent7" refType="h" fact="0.9392"/>
                  <dgm:constr type="w" for="ch" forName="Child3Accent7" refType="w" fact="0.0287"/>
                  <dgm:constr type="h" for="ch" forName="Child3Accent7" refType="h" fact="0.0608"/>
                  <dgm:constr type="r" for="ch" forName="ParentAccent1" refType="w" fact="0.0287"/>
                  <dgm:constr type="t" for="ch" forName="ParentAccent1" refType="h" fact="0.5511"/>
                  <dgm:constr type="w" for="ch" forName="ParentAccent1" refType="w" fact="0.0287"/>
                  <dgm:constr type="h" for="ch" forName="ParentAccent1" refType="h" fact="0.0608"/>
                  <dgm:constr type="r" for="ch" forName="ParentAccent2" refType="w" fact="0.0813"/>
                  <dgm:constr type="t" for="ch" forName="ParentAccent2" refType="h" fact="0.5511"/>
                  <dgm:constr type="w" for="ch" forName="ParentAccent2" refType="w" fact="0.0287"/>
                  <dgm:constr type="h" for="ch" forName="ParentAccent2" refType="h" fact="0.0608"/>
                  <dgm:constr type="r" for="ch" forName="ParentAccent3" refType="w" fact="0.1339"/>
                  <dgm:constr type="t" for="ch" forName="ParentAccent3" refType="h" fact="0.5511"/>
                  <dgm:constr type="w" for="ch" forName="ParentAccent3" refType="w" fact="0.0287"/>
                  <dgm:constr type="h" for="ch" forName="ParentAccent3" refType="h" fact="0.0608"/>
                  <dgm:constr type="r" for="ch" forName="ParentAccent4" refType="w" fact="0.1864"/>
                  <dgm:constr type="t" for="ch" forName="ParentAccent4" refType="h" fact="0.5511"/>
                  <dgm:constr type="w" for="ch" forName="ParentAccent4" refType="w" fact="0.0287"/>
                  <dgm:constr type="h" for="ch" forName="ParentAccent4" refType="h" fact="0.0608"/>
                  <dgm:constr type="r" for="ch" forName="ParentAccent5" refType="w" fact="0.239"/>
                  <dgm:constr type="t" for="ch" forName="ParentAccent5" refType="h" fact="0.5511"/>
                  <dgm:constr type="w" for="ch" forName="ParentAccent5" refType="w" fact="0.0287"/>
                  <dgm:constr type="h" for="ch" forName="ParentAccent5" refType="h" fact="0.0608"/>
                  <dgm:constr type="r" for="ch" forName="ParentAccent6" refType="w" fact="0.3203"/>
                  <dgm:constr type="t" for="ch" forName="ParentAccent6" refType="h" fact="0.5207"/>
                  <dgm:constr type="w" for="ch" forName="ParentAccent6" refType="w" fact="0.0574"/>
                  <dgm:constr type="h" for="ch" forName="ParentAccent6" refType="h" fact="0.1217"/>
                  <dgm:constr type="r" for="ch" forName="ParentAccent7" refType="w" fact="0.0755"/>
                  <dgm:constr type="t" for="ch" forName="ParentAccent7" refType="h" fact="0.4255"/>
                  <dgm:constr type="w" for="ch" forName="ParentAccent7" refType="w" fact="0.0287"/>
                  <dgm:constr type="h" for="ch" forName="ParentAccent7" refType="h" fact="0.0608"/>
                  <dgm:constr type="r" for="ch" forName="ParentAccent8" refType="w" fact="0.0755"/>
                  <dgm:constr type="t" for="ch" forName="ParentAccent8" refType="h" fact="0.6776"/>
                  <dgm:constr type="w" for="ch" forName="ParentAccent8" refType="w" fact="0.0287"/>
                  <dgm:constr type="h" for="ch" forName="ParentAccent8" refType="h" fact="0.0608"/>
                  <dgm:constr type="r" for="ch" forName="ParentAccent9" refType="w" fact="0.0499"/>
                  <dgm:constr type="t" for="ch" forName="ParentAccent9" refType="h" fact="0.4801"/>
                  <dgm:constr type="w" for="ch" forName="ParentAccent9" refType="w" fact="0.0287"/>
                  <dgm:constr type="h" for="ch" forName="ParentAccent9" refType="h" fact="0.0608"/>
                  <dgm:constr type="r" for="ch" forName="ParentAccent10" refType="w" fact="0.0482"/>
                  <dgm:constr type="t" for="ch" forName="ParentAccent10" refType="h" fact="0.6233"/>
                  <dgm:constr type="w" for="ch" forName="ParentAccent10" refType="w" fact="0.0287"/>
                  <dgm:constr type="h" for="ch" forName="ParentAccent10" refType="h" fact="0.0608"/>
                  <dgm:constr type="r" for="ch" forName="Child3" refType="w"/>
                  <dgm:constr type="t" for="ch" forName="Child3" refType="h" fact="0.7822"/>
                  <dgm:constr type="w" for="ch" forName="Child3" refType="w" fact="0.3364"/>
                  <dgm:constr type="h" for="ch" forName="Child3" refType="h" fact="0.1564"/>
                  <dgm:constr type="r" for="ch" forName="Child2" refType="w"/>
                  <dgm:constr type="t" for="ch" forName="Child2" refType="h" fact="0.3955"/>
                  <dgm:constr type="w" for="ch" forName="Child2" refType="w" fact="0.2544"/>
                  <dgm:constr type="h" for="ch" forName="Child2" refType="h" fact="0.1564"/>
                  <dgm:constr type="r" for="ch" forName="Child1" refType="w"/>
                  <dgm:constr type="t" for="ch" forName="Child1" refType="h" fact="0"/>
                  <dgm:constr type="w" for="ch" forName="Child1" refType="w" fact="0.3364"/>
                  <dgm:constr type="h" for="ch" forName="Child1" refType="h" fact="0.1564"/>
                  <dgm:constr type="r" for="ch" forName="Parent" refType="w" fact="0.6347"/>
                  <dgm:constr type="t" for="ch" forName="Parent" refType="h" fact="0.2737"/>
                  <dgm:constr type="w" for="ch" forName="Parent" refType="w" fact="0.2906"/>
                  <dgm:constr type="h" for="ch" forName="Parent" refType="h" fact="0.6157"/>
                </dgm:constrLst>
              </dgm:if>
              <dgm:if name="Name19" axis="ch" ptType="node" func="cnt" op="equ" val="4">
                <dgm:alg type="composite">
                  <dgm:param type="ar" val="1.8304"/>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 refType="w" fact="0.6229"/>
                  <dgm:constr type="t" for="ch" forName="Parent" refType="h" fact="0.2946"/>
                  <dgm:constr type="w" for="ch" forName="Parent" refType="w" fact="0.2862"/>
                  <dgm:constr type="h" for="ch" forName="Parent" refType="h" fact="0.5239"/>
                  <dgm:constr type="r" for="ch" forName="Child1Accent1" refType="w" fact="0.6096"/>
                  <dgm:constr type="t" for="ch" forName="Child1Accent1" refType="h" fact="0.2104"/>
                  <dgm:constr type="w" for="ch" forName="Child1Accent1" refType="w" fact="0.0566"/>
                  <dgm:constr type="h" for="ch" forName="Child1Accent1" refType="h" fact="0.1035"/>
                  <dgm:constr type="r" for="ch" forName="Child1Accent3" refType="w" fact="0.6999"/>
                  <dgm:constr type="t" for="ch" forName="Child1Accent3" refType="h" fact="0.128"/>
                  <dgm:constr type="w" for="ch" forName="Child1Accent3" refType="w" fact="0.0283"/>
                  <dgm:constr type="h" for="ch" forName="Child1Accent3" refType="h" fact="0.0518"/>
                  <dgm:constr type="r" for="ch" forName="Child1Accent4" refType="w" fact="0.7582"/>
                  <dgm:constr type="t" for="ch" forName="Child1Accent4" refType="h" fact="0.128"/>
                  <dgm:constr type="w" for="ch" forName="Child1Accent4" refType="w" fact="0.0283"/>
                  <dgm:constr type="h" for="ch" forName="Child1Accent4" refType="h" fact="0.0518"/>
                  <dgm:constr type="r" for="ch" forName="Child1Accent5" refType="w" fact="0.8165"/>
                  <dgm:constr type="t" for="ch" forName="Child1Accent5" refType="h" fact="0.128"/>
                  <dgm:constr type="w" for="ch" forName="Child1Accent5" refType="w" fact="0.0283"/>
                  <dgm:constr type="h" for="ch" forName="Child1Accent5" refType="h" fact="0.0518"/>
                  <dgm:constr type="r" for="ch" forName="Child1Accent6" refType="w" fact="0.8748"/>
                  <dgm:constr type="t" for="ch" forName="Child1Accent6" refType="h" fact="0.128"/>
                  <dgm:constr type="w" for="ch" forName="Child1Accent6" refType="w" fact="0.0283"/>
                  <dgm:constr type="h" for="ch" forName="Child1Accent6" refType="h" fact="0.0518"/>
                  <dgm:constr type="r" for="ch" forName="Child3Accent1" refType="w" fact="0.6842"/>
                  <dgm:constr type="t" for="ch" forName="Child3Accent1" refType="h" fact="0.6212"/>
                  <dgm:constr type="w" for="ch" forName="Child3Accent1" refType="w" fact="0.0566"/>
                  <dgm:constr type="h" for="ch" forName="Child3Accent1" refType="h" fact="0.1035"/>
                  <dgm:constr type="r" for="ch" forName="Child3Accent2" refType="w" fact="0.7311"/>
                  <dgm:constr type="t" for="ch" forName="Child3Accent2" refType="h" fact="0.6828"/>
                  <dgm:constr type="w" for="ch" forName="Child3Accent2" refType="w" fact="0.0283"/>
                  <dgm:constr type="h" for="ch" forName="Child3Accent2" refType="h" fact="0.0518"/>
                  <dgm:constr type="r" for="ch" forName="Child3Accent4" refType="w" fact="0.8386"/>
                  <dgm:constr type="t" for="ch" forName="Child3Accent4" refType="h" fact="0.6828"/>
                  <dgm:constr type="w" for="ch" forName="Child3Accent4" refType="w" fact="0.0283"/>
                  <dgm:constr type="h" for="ch" forName="Child3Accent4" refType="h" fact="0.0518"/>
                  <dgm:constr type="r" for="ch" forName="Child3Accent5" refType="w" fact="0.8923"/>
                  <dgm:constr type="t" for="ch" forName="Child3Accent5" refType="h" fact="0.6828"/>
                  <dgm:constr type="w" for="ch" forName="Child3Accent5" refType="w" fact="0.0283"/>
                  <dgm:constr type="h" for="ch" forName="Child3Accent5" refType="h" fact="0.0518"/>
                  <dgm:constr type="r" for="ch" forName="Child1Accent7" refType="w" fact="0.9332"/>
                  <dgm:constr type="t" for="ch" forName="Child1Accent7" refType="h" fact="0.128"/>
                  <dgm:constr type="w" for="ch" forName="Child1Accent7" refType="w" fact="0.0283"/>
                  <dgm:constr type="h" for="ch" forName="Child1Accent7" refType="h" fact="0.0518"/>
                  <dgm:constr type="r" for="ch" forName="Child3Accent6" refType="w" fact="0.9461"/>
                  <dgm:constr type="t" for="ch" forName="Child3Accent6" refType="h" fact="0.6828"/>
                  <dgm:constr type="w" for="ch" forName="Child3Accent6" refType="w" fact="0.0283"/>
                  <dgm:constr type="h" for="ch" forName="Child3Accent6" refType="h" fact="0.0518"/>
                  <dgm:constr type="r" for="ch" forName="Child1Accent8" refType="w" fact="0.9915"/>
                  <dgm:constr type="t" for="ch" forName="Child1Accent8" refType="h" fact="0.128"/>
                  <dgm:constr type="w" for="ch" forName="Child1Accent8" refType="w" fact="0.0283"/>
                  <dgm:constr type="h" for="ch" forName="Child1Accent8" refType="h" fact="0.0518"/>
                  <dgm:constr type="r" for="ch" forName="Child1Accent9" refType="w" fact="0"/>
                  <dgm:constr type="t" for="ch" forName="Child1Accent9" refType="h" fact="0"/>
                  <dgm:constr type="w" for="ch" forName="Child1Accent9" refType="w" fact="0"/>
                  <dgm:constr type="h" for="ch" forName="Child1Accent9" refType="h" fact="0"/>
                  <dgm:constr type="r" for="ch" forName="Child3Accent7" refType="w" fact="0.9998"/>
                  <dgm:constr type="t" for="ch" forName="Child3Accent7" refType="h" fact="0.6828"/>
                  <dgm:constr type="w" for="ch" forName="Child3Accent7" refType="w" fact="0.0283"/>
                  <dgm:constr type="h" for="ch" forName="Child3Accent7" refType="h" fact="0.0518"/>
                  <dgm:constr type="r" for="ch" forName="Child4Accent1" refType="w" fact="0.6096"/>
                  <dgm:constr type="t" for="ch" forName="Child4Accent1" refType="h" fact="0.8"/>
                  <dgm:constr type="w" for="ch" forName="Child4Accent1" refType="w" fact="0.0566"/>
                  <dgm:constr type="h" for="ch" forName="Child4Accent1" refType="h" fact="0.1035"/>
                  <dgm:constr type="r" for="ch" forName="Child4Accent3" refType="w" fact="0.7002"/>
                  <dgm:constr type="t" for="ch" forName="Child4Accent3" refType="h" fact="0.9482"/>
                  <dgm:constr type="w" for="ch" forName="Child4Accent3" refType="w" fact="0.0283"/>
                  <dgm:constr type="h" for="ch" forName="Child4Accent3" refType="h" fact="0.0518"/>
                  <dgm:constr type="r" for="ch" forName="Child4Accent4" refType="w" fact="0.7585"/>
                  <dgm:constr type="t" for="ch" forName="Child4Accent4" refType="h" fact="0.9482"/>
                  <dgm:constr type="w" for="ch" forName="Child4Accent4" refType="w" fact="0.0283"/>
                  <dgm:constr type="h" for="ch" forName="Child4Accent4" refType="h" fact="0.0518"/>
                  <dgm:constr type="r" for="ch" forName="Child4Accent5" refType="w" fact="0.8167"/>
                  <dgm:constr type="t" for="ch" forName="Child4Accent5" refType="h" fact="0.9482"/>
                  <dgm:constr type="w" for="ch" forName="Child4Accent5" refType="w" fact="0.0283"/>
                  <dgm:constr type="h" for="ch" forName="Child4Accent5" refType="h" fact="0.0518"/>
                  <dgm:constr type="r" for="ch" forName="Child4Accent6" refType="w" fact="0.8749"/>
                  <dgm:constr type="t" for="ch" forName="Child4Accent6" refType="h" fact="0.9482"/>
                  <dgm:constr type="w" for="ch" forName="Child4Accent6" refType="w" fact="0.0283"/>
                  <dgm:constr type="h" for="ch" forName="Child4Accent6" refType="h" fact="0.0518"/>
                  <dgm:constr type="r" for="ch" forName="Child4Accent7" refType="w" fact="0.9332"/>
                  <dgm:constr type="t" for="ch" forName="Child4Accent7" refType="h" fact="0.9482"/>
                  <dgm:constr type="w" for="ch" forName="Child4Accent7" refType="w" fact="0.0283"/>
                  <dgm:constr type="h" for="ch" forName="Child4Accent7" refType="h" fact="0.0518"/>
                  <dgm:constr type="r" for="ch" forName="Child4Accent8" refType="w" fact="0.9914"/>
                  <dgm:constr type="t" for="ch" forName="Child4Accent8" refType="h" fact="0.9482"/>
                  <dgm:constr type="w" for="ch" forName="Child4Accent8" refType="w" fact="0.0283"/>
                  <dgm:constr type="h" for="ch" forName="Child4Accent8" refType="h" fact="0.0518"/>
                  <dgm:constr type="r" for="ch" forName="Child2Accent1" refType="w" fact="0.6842"/>
                  <dgm:constr type="t" for="ch" forName="Child2Accent1" refType="h" fact="0.3725"/>
                  <dgm:constr type="w" for="ch" forName="Child2Accent1" refType="w" fact="0.0566"/>
                  <dgm:constr type="h" for="ch" forName="Child2Accent1" refType="h" fact="0.1035"/>
                  <dgm:constr type="r" for="ch" forName="Child4Accent2" refType="w" fact="0.642"/>
                  <dgm:constr type="t" for="ch" forName="Child4Accent2" refType="h" fact="0.8993"/>
                  <dgm:constr type="w" for="ch" forName="Child4Accent2" refType="w" fact="0.0283"/>
                  <dgm:constr type="h" for="ch" forName="Child4Accent2" refType="h" fact="0.0518"/>
                  <dgm:constr type="r" for="ch" forName="Child1Accent2" refType="w" fact="0.6415"/>
                  <dgm:constr type="t" for="ch" forName="Child1Accent2" refType="h" fact="0.162"/>
                  <dgm:constr type="w" for="ch" forName="Child1Accent2" refType="w" fact="0.0283"/>
                  <dgm:constr type="h" for="ch" forName="Child1Accent2" refType="h" fact="0.0518"/>
                  <dgm:constr type="r" for="ch" forName="Child3Accent3" refType="w" fact="0.7849"/>
                  <dgm:constr type="t" for="ch" forName="Child3Accent3" refType="h" fact="0.6828"/>
                  <dgm:constr type="w" for="ch" forName="Child3Accent3" refType="w" fact="0.0283"/>
                  <dgm:constr type="h" for="ch" forName="Child3Accent3" refType="h" fact="0.0518"/>
                  <dgm:constr type="r" for="ch" forName="Child2Accent2" refType="w" fact="0.7311"/>
                  <dgm:constr type="t" for="ch" forName="Child2Accent2" refType="h" fact="0.3937"/>
                  <dgm:constr type="w" for="ch" forName="Child2Accent2" refType="w" fact="0.0283"/>
                  <dgm:constr type="h" for="ch" forName="Child2Accent2" refType="h" fact="0.0518"/>
                  <dgm:constr type="r" for="ch" forName="Child2Accent4" refType="w" fact="0.8386"/>
                  <dgm:constr type="t" for="ch" forName="Child2Accent4" refType="h" fact="0.3937"/>
                  <dgm:constr type="w" for="ch" forName="Child2Accent4" refType="w" fact="0.0283"/>
                  <dgm:constr type="h" for="ch" forName="Child2Accent4" refType="h" fact="0.0518"/>
                  <dgm:constr type="r" for="ch" forName="Child2Accent5" refType="w" fact="0.8923"/>
                  <dgm:constr type="t" for="ch" forName="Child2Accent5" refType="h" fact="0.3937"/>
                  <dgm:constr type="w" for="ch" forName="Child2Accent5" refType="w" fact="0.0283"/>
                  <dgm:constr type="h" for="ch" forName="Child2Accent5" refType="h" fact="0.0518"/>
                  <dgm:constr type="r" for="ch" forName="Child2Accent6" refType="w" fact="0.9461"/>
                  <dgm:constr type="t" for="ch" forName="Child2Accent6" refType="h" fact="0.3937"/>
                  <dgm:constr type="w" for="ch" forName="Child2Accent6" refType="w" fact="0.0283"/>
                  <dgm:constr type="h" for="ch" forName="Child2Accent6" refType="h" fact="0.0518"/>
                  <dgm:constr type="r" for="ch" forName="Child2Accent7" refType="w" fact="0.9998"/>
                  <dgm:constr type="t" for="ch" forName="Child2Accent7" refType="h" fact="0.3937"/>
                  <dgm:constr type="w" for="ch" forName="Child2Accent7" refType="w" fact="0.0283"/>
                  <dgm:constr type="h" for="ch" forName="Child2Accent7" refType="h" fact="0.0518"/>
                  <dgm:constr type="r" for="ch" forName="Child2Accent3" refType="w" fact="0.7849"/>
                  <dgm:constr type="t" for="ch" forName="Child2Accent3" refType="h" fact="0.3937"/>
                  <dgm:constr type="w" for="ch" forName="Child2Accent3" refType="w" fact="0.0283"/>
                  <dgm:constr type="h" for="ch" forName="Child2Accent3" refType="h" fact="0.0518"/>
                  <dgm:constr type="r" for="ch" forName="ParentAccent1" refType="w" fact="0.0283"/>
                  <dgm:constr type="t" for="ch" forName="ParentAccent1" refType="h" fact="0.5316"/>
                  <dgm:constr type="w" for="ch" forName="ParentAccent1" refType="w" fact="0.0283"/>
                  <dgm:constr type="h" for="ch" forName="ParentAccent1" refType="h" fact="0.0518"/>
                  <dgm:constr type="r" for="ch" forName="ParentAccent2" refType="w" fact="0.0801"/>
                  <dgm:constr type="t" for="ch" forName="ParentAccent2" refType="h" fact="0.5316"/>
                  <dgm:constr type="w" for="ch" forName="ParentAccent2" refType="w" fact="0.0283"/>
                  <dgm:constr type="h" for="ch" forName="ParentAccent2" refType="h" fact="0.0518"/>
                  <dgm:constr type="r" for="ch" forName="ParentAccent3" refType="w" fact="0.1318"/>
                  <dgm:constr type="t" for="ch" forName="ParentAccent3" refType="h" fact="0.5316"/>
                  <dgm:constr type="w" for="ch" forName="ParentAccent3" refType="w" fact="0.0283"/>
                  <dgm:constr type="h" for="ch" forName="ParentAccent3" refType="h" fact="0.0518"/>
                  <dgm:constr type="r" for="ch" forName="ParentAccent4" refType="w" fact="0.1836"/>
                  <dgm:constr type="t" for="ch" forName="ParentAccent4" refType="h" fact="0.5316"/>
                  <dgm:constr type="w" for="ch" forName="ParentAccent4" refType="w" fact="0.0283"/>
                  <dgm:constr type="h" for="ch" forName="ParentAccent4" refType="h" fact="0.0518"/>
                  <dgm:constr type="r" for="ch" forName="ParentAccent5" refType="w" fact="0.2354"/>
                  <dgm:constr type="t" for="ch" forName="ParentAccent5" refType="h" fact="0.5316"/>
                  <dgm:constr type="w" for="ch" forName="ParentAccent5" refType="w" fact="0.0283"/>
                  <dgm:constr type="h" for="ch" forName="ParentAccent5" refType="h" fact="0.0518"/>
                  <dgm:constr type="r" for="ch" forName="ParentAccent6" refType="w" fact="0.3154"/>
                  <dgm:constr type="t" for="ch" forName="ParentAccent6" refType="h" fact="0.5057"/>
                  <dgm:constr type="w" for="ch" forName="ParentAccent6" refType="w" fact="0.0566"/>
                  <dgm:constr type="h" for="ch" forName="ParentAccent6" refType="h" fact="0.1035"/>
                  <dgm:constr type="r" for="ch" forName="ParentAccent7" refType="w" fact="0.0744"/>
                  <dgm:constr type="t" for="ch" forName="ParentAccent7" refType="h" fact="0.4247"/>
                  <dgm:constr type="w" for="ch" forName="ParentAccent7" refType="w" fact="0.0283"/>
                  <dgm:constr type="h" for="ch" forName="ParentAccent7" refType="h" fact="0.0518"/>
                  <dgm:constr type="r" for="ch" forName="ParentAccent8" refType="w" fact="0.0744"/>
                  <dgm:constr type="t" for="ch" forName="ParentAccent8" refType="h" fact="0.6392"/>
                  <dgm:constr type="w" for="ch" forName="ParentAccent8" refType="w" fact="0.0283"/>
                  <dgm:constr type="h" for="ch" forName="ParentAccent8" refType="h" fact="0.0518"/>
                  <dgm:constr type="r" for="ch" forName="ParentAccent9" refType="w" fact="0.0491"/>
                  <dgm:constr type="t" for="ch" forName="ParentAccent9" refType="h" fact="0.4712"/>
                  <dgm:constr type="w" for="ch" forName="ParentAccent9" refType="w" fact="0.0283"/>
                  <dgm:constr type="h" for="ch" forName="ParentAccent9" refType="h" fact="0.0518"/>
                  <dgm:constr type="r" for="ch" forName="ParentAccent10" refType="w" fact="0.0475"/>
                  <dgm:constr type="t" for="ch" forName="ParentAccent10" refType="h" fact="0.593"/>
                  <dgm:constr type="w" for="ch" forName="ParentAccent10" refType="w" fact="0.0283"/>
                  <dgm:constr type="h" for="ch" forName="ParentAccent10" refType="h" fact="0.0518"/>
                  <dgm:constr type="r" for="ch" forName="Child4" refType="w" fact="0.9919"/>
                  <dgm:constr type="t" for="ch" forName="Child4" refType="h" fact="0.8184"/>
                  <dgm:constr type="w" for="ch" forName="Child4" refType="w" fact="0.3192"/>
                  <dgm:constr type="h" for="ch" forName="Child4" refType="h" fact="0.1294"/>
                  <dgm:constr type="r" for="ch" forName="Child3" refType="w"/>
                  <dgm:constr type="t" for="ch" forName="Child3" refType="h" fact="0.5547"/>
                  <dgm:constr type="w" for="ch" forName="Child3" refType="w" fact="0.297"/>
                  <dgm:constr type="h" for="ch" forName="Child3" refType="h" fact="0.1294"/>
                  <dgm:constr type="r" for="ch" forName="Child2" refType="w"/>
                  <dgm:constr type="t" for="ch" forName="Child2" refType="h" fact="0.2662"/>
                  <dgm:constr type="w" for="ch" forName="Child2" refType="w" fact="0.297"/>
                  <dgm:constr type="h" for="ch" forName="Child2" refType="h" fact="0.1294"/>
                  <dgm:constr type="r" for="ch" forName="Child1" refType="w" fact="0.9919"/>
                  <dgm:constr type="t" for="ch" forName="Child1" refType="h" fact="0"/>
                  <dgm:constr type="w" for="ch" forName="Child1" refType="w" fact="0.3192"/>
                  <dgm:constr type="h" for="ch" forName="Child1" refType="h" fact="0.1294"/>
                </dgm:constrLst>
              </dgm:if>
              <dgm:else name="Name20">
                <dgm:alg type="composite">
                  <dgm:param type="ar" val="1.3278"/>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Child2Accent1" refType="w" fact="0.6564"/>
                  <dgm:constr type="t" for="ch" forName="Child2Accent1" refType="h" fact="0.3184"/>
                  <dgm:constr type="w" for="ch" forName="Child2Accent1" refType="w" fact="0.0574"/>
                  <dgm:constr type="h" for="ch" forName="Child2Accent1" refType="h" fact="0.0763"/>
                  <dgm:constr type="r" for="ch" forName="Child2Accent2" refType="w" fact="0.6932"/>
                  <dgm:constr type="t" for="ch" forName="Child2Accent2" refType="h" fact="0.2781"/>
                  <dgm:constr type="w" for="ch" forName="Child2Accent2" refType="w" fact="0.0287"/>
                  <dgm:constr type="h" for="ch" forName="Child2Accent2" refType="h" fact="0.0381"/>
                  <dgm:constr type="r" for="ch" forName="Child2Accent3" refType="w" fact="0.7545"/>
                  <dgm:constr type="t" for="ch" forName="Child2Accent3" refType="h" fact="0.2781"/>
                  <dgm:constr type="w" for="ch" forName="Child2Accent3" refType="w" fact="0.0287"/>
                  <dgm:constr type="h" for="ch" forName="Child2Accent3" refType="h" fact="0.0381"/>
                  <dgm:constr type="r" for="ch" forName="Child2Accent4" refType="w" fact="0.8158"/>
                  <dgm:constr type="t" for="ch" forName="Child2Accent4" refType="h" fact="0.2781"/>
                  <dgm:constr type="w" for="ch" forName="Child2Accent4" refType="w" fact="0.0287"/>
                  <dgm:constr type="h" for="ch" forName="Child2Accent4" refType="h" fact="0.0381"/>
                  <dgm:constr type="r" for="ch" forName="Child2Accent5" refType="w" fact="0.8771"/>
                  <dgm:constr type="t" for="ch" forName="Child2Accent5" refType="h" fact="0.2781"/>
                  <dgm:constr type="w" for="ch" forName="Child2Accent5" refType="w" fact="0.0287"/>
                  <dgm:constr type="h" for="ch" forName="Child2Accent5" refType="h" fact="0.0381"/>
                  <dgm:constr type="r" for="ch" forName="Child2Accent6" refType="w" fact="0.9385"/>
                  <dgm:constr type="t" for="ch" forName="Child2Accent6" refType="h" fact="0.2781"/>
                  <dgm:constr type="w" for="ch" forName="Child2Accent6" refType="w" fact="0.0287"/>
                  <dgm:constr type="h" for="ch" forName="Child2Accent6" refType="h" fact="0.0381"/>
                  <dgm:constr type="r" for="ch" forName="Child2Accent7" refType="w" fact="0.9998"/>
                  <dgm:constr type="t" for="ch" forName="Child2Accent7" refType="h" fact="0.2781"/>
                  <dgm:constr type="w" for="ch" forName="Child2Accent7" refType="w" fact="0.0287"/>
                  <dgm:constr type="h" for="ch" forName="Child2Accent7" refType="h" fact="0.0381"/>
                  <dgm:constr type="r" for="ch" forName="Child3Accent1" refType="w" fact="0.716"/>
                  <dgm:constr type="t" for="ch" forName="Child3Accent1" refType="h" fact="0.5061"/>
                  <dgm:constr type="w" for="ch" forName="Child3Accent1" refType="w" fact="0.0574"/>
                  <dgm:constr type="h" for="ch" forName="Child3Accent1" refType="h" fact="0.0763"/>
                  <dgm:constr type="r" for="ch" forName="Child3Accent2" refType="w" fact="0.7728"/>
                  <dgm:constr type="t" for="ch" forName="Child3Accent2" refType="h" fact="0.5252"/>
                  <dgm:constr type="w" for="ch" forName="Child3Accent2" refType="w" fact="0.0287"/>
                  <dgm:constr type="h" for="ch" forName="Child3Accent2" refType="h" fact="0.0381"/>
                  <dgm:constr type="r" for="ch" forName="Child3Accent3" refType="w" fact="0.8295"/>
                  <dgm:constr type="t" for="ch" forName="Child3Accent3" refType="h" fact="0.5252"/>
                  <dgm:constr type="w" for="ch" forName="Child3Accent3" refType="w" fact="0.0287"/>
                  <dgm:constr type="h" for="ch" forName="Child3Accent3" refType="h" fact="0.0381"/>
                  <dgm:constr type="r" for="ch" forName="Child3Accent4" refType="w" fact="0.8863"/>
                  <dgm:constr type="t" for="ch" forName="Child3Accent4" refType="h" fact="0.5252"/>
                  <dgm:constr type="w" for="ch" forName="Child3Accent4" refType="w" fact="0.0287"/>
                  <dgm:constr type="h" for="ch" forName="Child3Accent4" refType="h" fact="0.0381"/>
                  <dgm:constr type="r" for="ch" forName="Child3Accent5" refType="w" fact="0.943"/>
                  <dgm:constr type="t" for="ch" forName="Child3Accent5" refType="h" fact="0.5252"/>
                  <dgm:constr type="w" for="ch" forName="Child3Accent5" refType="w" fact="0.0287"/>
                  <dgm:constr type="h" for="ch" forName="Child3Accent5" refType="h" fact="0.0381"/>
                  <dgm:constr type="r" for="ch" forName="Child3Accent6" refType="w" fact="0.9998"/>
                  <dgm:constr type="t" for="ch" forName="Child3Accent6" refType="h" fact="0.5252"/>
                  <dgm:constr type="w" for="ch" forName="Child3Accent6" refType="w" fact="0.0287"/>
                  <dgm:constr type="h" for="ch" forName="Child3Accent6" refType="h" fact="0.0381"/>
                  <dgm:constr type="r" for="ch" forName="Child3Accent7" refType="w" fact="0"/>
                  <dgm:constr type="t" for="ch" forName="Child3Accent7" refType="h" fact="0"/>
                  <dgm:constr type="w" for="ch" forName="Child3Accent7" refType="w" fact="0"/>
                  <dgm:constr type="h" for="ch" forName="Child3Accent7" refType="h" fact="0"/>
                  <dgm:constr type="r" for="ch" forName="Child4Accent1" refType="w" fact="0.6564"/>
                  <dgm:constr type="t" for="ch" forName="Child4Accent1" refType="h" fact="0.6908"/>
                  <dgm:constr type="w" for="ch" forName="Child4Accent1" refType="w" fact="0.0574"/>
                  <dgm:constr type="h" for="ch" forName="Child4Accent1" refType="h" fact="0.0763"/>
                  <dgm:constr type="r" for="ch" forName="Child4Accent2" refType="w" fact="0.6932"/>
                  <dgm:constr type="t" for="ch" forName="Child4Accent2" refType="h" fact="0.7684"/>
                  <dgm:constr type="w" for="ch" forName="Child4Accent2" refType="w" fact="0.0287"/>
                  <dgm:constr type="h" for="ch" forName="Child4Accent2" refType="h" fact="0.0381"/>
                  <dgm:constr type="r" for="ch" forName="Child4Accent3" refType="w" fact="0.7545"/>
                  <dgm:constr type="t" for="ch" forName="Child4Accent3" refType="h" fact="0.7684"/>
                  <dgm:constr type="w" for="ch" forName="Child4Accent3" refType="w" fact="0.0287"/>
                  <dgm:constr type="h" for="ch" forName="Child4Accent3" refType="h" fact="0.0381"/>
                  <dgm:constr type="r" for="ch" forName="Child4Accent4" refType="w" fact="0.8158"/>
                  <dgm:constr type="t" for="ch" forName="Child4Accent4" refType="h" fact="0.7684"/>
                  <dgm:constr type="w" for="ch" forName="Child4Accent4" refType="w" fact="0.0287"/>
                  <dgm:constr type="h" for="ch" forName="Child4Accent4" refType="h" fact="0.0381"/>
                  <dgm:constr type="r" for="ch" forName="Child4Accent5" refType="w" fact="0.8771"/>
                  <dgm:constr type="t" for="ch" forName="Child4Accent5" refType="h" fact="0.7684"/>
                  <dgm:constr type="w" for="ch" forName="Child4Accent5" refType="w" fact="0.0287"/>
                  <dgm:constr type="h" for="ch" forName="Child4Accent5" refType="h" fact="0.0381"/>
                  <dgm:constr type="r" for="ch" forName="Child4Accent6" refType="w" fact="0.9385"/>
                  <dgm:constr type="t" for="ch" forName="Child4Accent6" refType="h" fact="0.7684"/>
                  <dgm:constr type="w" for="ch" forName="Child4Accent6" refType="w" fact="0.0287"/>
                  <dgm:constr type="h" for="ch" forName="Child4Accent6" refType="h" fact="0.0381"/>
                  <dgm:constr type="r" for="ch" forName="Child4Accent7" refType="w" fact="0.9998"/>
                  <dgm:constr type="t" for="ch" forName="Child4Accent7" refType="h" fact="0.7684"/>
                  <dgm:constr type="w" for="ch" forName="Child4Accent7" refType="w" fact="0.0287"/>
                  <dgm:constr type="h" for="ch" forName="Child4Accent7" refType="h" fact="0.0381"/>
                  <dgm:constr type="r" for="ch" forName="Child4Accent8" refType="w" fact="0"/>
                  <dgm:constr type="t" for="ch" forName="Child4Accent8" refType="h" fact="0"/>
                  <dgm:constr type="w" for="ch" forName="Child4Accent8" refType="w" fact="0"/>
                  <dgm:constr type="h" for="ch" forName="Child4Accent8" refType="h" fact="0"/>
                  <dgm:constr type="r" for="ch" forName="ParentAccent1" refType="w" fact="0.0287"/>
                  <dgm:constr type="t" for="ch" forName="ParentAccent1" refType="h" fact="0.5252"/>
                  <dgm:constr type="w" for="ch" forName="ParentAccent1" refType="w" fact="0.0287"/>
                  <dgm:constr type="h" for="ch" forName="ParentAccent1" refType="h" fact="0.0381"/>
                  <dgm:constr type="r" for="ch" forName="ParentAccent2" refType="w" fact="0.0813"/>
                  <dgm:constr type="t" for="ch" forName="ParentAccent2" refType="h" fact="0.5252"/>
                  <dgm:constr type="w" for="ch" forName="ParentAccent2" refType="w" fact="0.0287"/>
                  <dgm:constr type="h" for="ch" forName="ParentAccent2" refType="h" fact="0.0381"/>
                  <dgm:constr type="r" for="ch" forName="ParentAccent3" refType="w" fact="0.1339"/>
                  <dgm:constr type="t" for="ch" forName="ParentAccent3" refType="h" fact="0.5252"/>
                  <dgm:constr type="w" for="ch" forName="ParentAccent3" refType="w" fact="0.0287"/>
                  <dgm:constr type="h" for="ch" forName="ParentAccent3" refType="h" fact="0.0381"/>
                  <dgm:constr type="r" for="ch" forName="ParentAccent4" refType="w" fact="0.1864"/>
                  <dgm:constr type="t" for="ch" forName="ParentAccent4" refType="h" fact="0.5252"/>
                  <dgm:constr type="w" for="ch" forName="ParentAccent4" refType="w" fact="0.0287"/>
                  <dgm:constr type="h" for="ch" forName="ParentAccent4" refType="h" fact="0.0381"/>
                  <dgm:constr type="r" for="ch" forName="ParentAccent5" refType="w" fact="0.239"/>
                  <dgm:constr type="t" for="ch" forName="ParentAccent5" refType="h" fact="0.5252"/>
                  <dgm:constr type="w" for="ch" forName="ParentAccent5" refType="w" fact="0.0287"/>
                  <dgm:constr type="h" for="ch" forName="ParentAccent5" refType="h" fact="0.0381"/>
                  <dgm:constr type="r" for="ch" forName="ParentAccent6" refType="w" fact="0.3203"/>
                  <dgm:constr type="t" for="ch" forName="ParentAccent6" refType="h" fact="0.5061"/>
                  <dgm:constr type="w" for="ch" forName="ParentAccent6" refType="w" fact="0.0574"/>
                  <dgm:constr type="h" for="ch" forName="ParentAccent6" refType="h" fact="0.0763"/>
                  <dgm:constr type="r" for="ch" forName="ParentAccent7" refType="w" fact="0.0755"/>
                  <dgm:constr type="t" for="ch" forName="ParentAccent7" refType="h" fact="0.4464"/>
                  <dgm:constr type="w" for="ch" forName="ParentAccent7" refType="w" fact="0.0287"/>
                  <dgm:constr type="h" for="ch" forName="ParentAccent7" refType="h" fact="0.0381"/>
                  <dgm:constr type="r" for="ch" forName="ParentAccent8" refType="w" fact="0.0755"/>
                  <dgm:constr type="t" for="ch" forName="ParentAccent8" refType="h" fact="0.6045"/>
                  <dgm:constr type="w" for="ch" forName="ParentAccent8" refType="w" fact="0.0287"/>
                  <dgm:constr type="h" for="ch" forName="ParentAccent8" refType="h" fact="0.0381"/>
                  <dgm:constr type="r" for="ch" forName="ParentAccent9" refType="w" fact="0.0499"/>
                  <dgm:constr type="t" for="ch" forName="ParentAccent9" refType="h" fact="0.4807"/>
                  <dgm:constr type="w" for="ch" forName="ParentAccent9" refType="w" fact="0.0287"/>
                  <dgm:constr type="h" for="ch" forName="ParentAccent9" refType="h" fact="0.0381"/>
                  <dgm:constr type="r" for="ch" forName="ParentAccent10" refType="w" fact="0.0482"/>
                  <dgm:constr type="t" for="ch" forName="ParentAccent10" refType="h" fact="0.5705"/>
                  <dgm:constr type="w" for="ch" forName="ParentAccent10" refType="w" fact="0.0287"/>
                  <dgm:constr type="h" for="ch" forName="ParentAccent10" refType="h" fact="0.0381"/>
                  <dgm:constr type="r" for="ch" forName="Child1Accent1" refType="w" fact="0.5181"/>
                  <dgm:constr type="t" for="ch" forName="Child1Accent1" refType="h" fact="0.2457"/>
                  <dgm:constr type="w" for="ch" forName="Child1Accent1" refType="w" fact="0.0574"/>
                  <dgm:constr type="h" for="ch" forName="Child1Accent1" refType="h" fact="0.0763"/>
                  <dgm:constr type="r" for="ch" forName="Child1Accent2" refType="w" fact="0.5542"/>
                  <dgm:constr type="t" for="ch" forName="Child1Accent2" refType="h" fact="0.2004"/>
                  <dgm:constr type="w" for="ch" forName="Child1Accent2" refType="w" fact="0.0287"/>
                  <dgm:constr type="h" for="ch" forName="Child1Accent2" refType="h" fact="0.0381"/>
                  <dgm:constr type="r" for="ch" forName="Child1Accent3" refType="w" fact="0.5946"/>
                  <dgm:constr type="t" for="ch" forName="Child1Accent3" refType="h" fact="0.1445"/>
                  <dgm:constr type="w" for="ch" forName="Child1Accent3" refType="w" fact="0.0287"/>
                  <dgm:constr type="h" for="ch" forName="Child1Accent3" refType="h" fact="0.0381"/>
                  <dgm:constr type="r" for="ch" forName="Child1Accent4" refType="w" fact="0.6347"/>
                  <dgm:constr type="t" for="ch" forName="Child1Accent4" refType="h" fact="0.097"/>
                  <dgm:constr type="w" for="ch" forName="Child1Accent4" refType="w" fact="0.0287"/>
                  <dgm:constr type="h" for="ch" forName="Child1Accent4" refType="h" fact="0.0381"/>
                  <dgm:constr type="r" for="ch" forName="Child1Accent5" refType="w" fact="0.696"/>
                  <dgm:constr type="t" for="ch" forName="Child1Accent5" refType="h" fact="0.097"/>
                  <dgm:constr type="w" for="ch" forName="Child1Accent5" refType="w" fact="0.0287"/>
                  <dgm:constr type="h" for="ch" forName="Child1Accent5" refType="h" fact="0.0381"/>
                  <dgm:constr type="r" for="ch" forName="Child1Accent6" refType="w" fact="0.7574"/>
                  <dgm:constr type="t" for="ch" forName="Child1Accent6" refType="h" fact="0.097"/>
                  <dgm:constr type="w" for="ch" forName="Child1Accent6" refType="w" fact="0.0287"/>
                  <dgm:constr type="h" for="ch" forName="Child1Accent6" refType="h" fact="0.0381"/>
                  <dgm:constr type="r" for="ch" forName="Child1Accent7" refType="w" fact="0.8187"/>
                  <dgm:constr type="t" for="ch" forName="Child1Accent7" refType="h" fact="0.097"/>
                  <dgm:constr type="w" for="ch" forName="Child1Accent7" refType="w" fact="0.0287"/>
                  <dgm:constr type="h" for="ch" forName="Child1Accent7" refType="h" fact="0.0381"/>
                  <dgm:constr type="r" for="ch" forName="Child1Accent8" refType="w" fact="0.88"/>
                  <dgm:constr type="t" for="ch" forName="Child1Accent8" refType="h" fact="0.097"/>
                  <dgm:constr type="w" for="ch" forName="Child1Accent8" refType="w" fact="0.0287"/>
                  <dgm:constr type="h" for="ch" forName="Child1Accent8" refType="h" fact="0.0381"/>
                  <dgm:constr type="r" for="ch" forName="Child1Accent9" refType="w" fact="0.9413"/>
                  <dgm:constr type="t" for="ch" forName="Child1Accent9" refType="h" fact="0.097"/>
                  <dgm:constr type="w" for="ch" forName="Child1Accent9" refType="w" fact="0.0287"/>
                  <dgm:constr type="h" for="ch" forName="Child1Accent9" refType="h" fact="0.0381"/>
                  <dgm:constr type="r" for="ch" forName="Child5Accent1" refType="w" fact="0.5181"/>
                  <dgm:constr type="t" for="ch" forName="Child5Accent1" refType="h" fact="0.7601"/>
                  <dgm:constr type="w" for="ch" forName="Child5Accent1" refType="w" fact="0.0574"/>
                  <dgm:constr type="h" for="ch" forName="Child5Accent1" refType="h" fact="0.0763"/>
                  <dgm:constr type="r" for="ch" forName="Child5Accent2" refType="w" fact="0.547"/>
                  <dgm:constr type="t" for="ch" forName="Child5Accent2" refType="h" fact="0.8375"/>
                  <dgm:constr type="w" for="ch" forName="Child5Accent2" refType="w" fact="0.0287"/>
                  <dgm:constr type="h" for="ch" forName="Child5Accent2" refType="h" fact="0.0381"/>
                  <dgm:constr type="r" for="ch" forName="Child5Accent3" refType="w" fact="0.5882"/>
                  <dgm:constr type="t" for="ch" forName="Child5Accent3" refType="h" fact="0.8991"/>
                  <dgm:constr type="w" for="ch" forName="Child5Accent3" refType="w" fact="0.0287"/>
                  <dgm:constr type="h" for="ch" forName="Child5Accent3" refType="h" fact="0.0381"/>
                  <dgm:constr type="r" for="ch" forName="Child5Accent4" refType="w" fact="0.6347"/>
                  <dgm:constr type="t" for="ch" forName="Child5Accent4" refType="h" fact="0.9619"/>
                  <dgm:constr type="w" for="ch" forName="Child5Accent4" refType="w" fact="0.0287"/>
                  <dgm:constr type="h" for="ch" forName="Child5Accent4" refType="h" fact="0.0381"/>
                  <dgm:constr type="r" for="ch" forName="Child5Accent5" refType="w" fact="0.696"/>
                  <dgm:constr type="t" for="ch" forName="Child5Accent5" refType="h" fact="0.9619"/>
                  <dgm:constr type="w" for="ch" forName="Child5Accent5" refType="w" fact="0.0287"/>
                  <dgm:constr type="h" for="ch" forName="Child5Accent5" refType="h" fact="0.0381"/>
                  <dgm:constr type="r" for="ch" forName="Child5Accent6" refType="w" fact="0.7574"/>
                  <dgm:constr type="t" for="ch" forName="Child5Accent6" refType="h" fact="0.9619"/>
                  <dgm:constr type="w" for="ch" forName="Child5Accent6" refType="w" fact="0.0287"/>
                  <dgm:constr type="h" for="ch" forName="Child5Accent6" refType="h" fact="0.0381"/>
                  <dgm:constr type="r" for="ch" forName="Child5Accent7" refType="w" fact="0.8187"/>
                  <dgm:constr type="t" for="ch" forName="Child5Accent7" refType="h" fact="0.9619"/>
                  <dgm:constr type="w" for="ch" forName="Child5Accent7" refType="w" fact="0.0287"/>
                  <dgm:constr type="h" for="ch" forName="Child5Accent7" refType="h" fact="0.0381"/>
                  <dgm:constr type="r" for="ch" forName="Child5Accent8" refType="w" fact="0.88"/>
                  <dgm:constr type="t" for="ch" forName="Child5Accent8" refType="h" fact="0.9619"/>
                  <dgm:constr type="w" for="ch" forName="Child5Accent8" refType="w" fact="0.0287"/>
                  <dgm:constr type="h" for="ch" forName="Child5Accent8" refType="h" fact="0.0381"/>
                  <dgm:constr type="r" for="ch" forName="Child5Accent9" refType="w" fact="0.9423"/>
                  <dgm:constr type="t" for="ch" forName="Child5Accent9" refType="h" fact="0.9619"/>
                  <dgm:constr type="w" for="ch" forName="Child5Accent9" refType="w" fact="0.0287"/>
                  <dgm:constr type="h" for="ch" forName="Child5Accent9" refType="h" fact="0.0381"/>
                  <dgm:constr type="r" for="ch" forName="Child5" refType="w" fact="0.9419"/>
                  <dgm:constr type="t" for="ch" forName="Child5" refType="h" fact="0.8635"/>
                  <dgm:constr type="w" for="ch" forName="Child5" refType="w" fact="0.3364"/>
                  <dgm:constr type="h" for="ch" forName="Child5" refType="h" fact="0.0981"/>
                  <dgm:constr type="r" for="ch" forName="Child4" refType="w"/>
                  <dgm:constr type="t" for="ch" forName="Child4" refType="h" fact="0.6701"/>
                  <dgm:constr type="w" for="ch" forName="Child4" refType="w" fact="0.3364"/>
                  <dgm:constr type="h" for="ch" forName="Child4" refType="h" fact="0.0981"/>
                  <dgm:constr type="r" for="ch" forName="Child3" refType="w"/>
                  <dgm:constr type="t" for="ch" forName="Child3" refType="h" fact="0.4276"/>
                  <dgm:constr type="w" for="ch" forName="Child3" refType="w" fact="0.2544"/>
                  <dgm:constr type="h" for="ch" forName="Child3" refType="h" fact="0.0981"/>
                  <dgm:constr type="r" for="ch" forName="Child2" refType="w"/>
                  <dgm:constr type="t" for="ch" forName="Child2" refType="h" fact="0.1798"/>
                  <dgm:constr type="w" for="ch" forName="Child2" refType="w" fact="0.3364"/>
                  <dgm:constr type="h" for="ch" forName="Child2" refType="h" fact="0.0981"/>
                  <dgm:constr type="r" for="ch" forName="Child1" refType="w" fact="0.9419"/>
                  <dgm:constr type="t" for="ch" forName="Child1" refType="h" fact="0"/>
                  <dgm:constr type="w" for="ch" forName="Child1" refType="w" fact="0.3364"/>
                  <dgm:constr type="h" for="ch" forName="Child1" refType="h" fact="0.0981"/>
                  <dgm:constr type="r" for="ch" forName="Parent" refType="w" fact="0.6347"/>
                  <dgm:constr type="t" for="ch" forName="Parent" refType="h" fact="0.3513"/>
                  <dgm:constr type="w" for="ch" forName="Parent" refType="w" fact="0.2906"/>
                  <dgm:constr type="h" for="ch" forName="Parent" refType="h" fact="0.3859"/>
                </dgm:constrLst>
              </dgm:else>
            </dgm:choose>
          </dgm:else>
        </dgm:choose>
        <dgm:layoutNode name="ParentAccent1" styleLbl="alignNode1">
          <dgm:alg type="sp"/>
          <dgm:shape xmlns:r="http://schemas.openxmlformats.org/officeDocument/2006/relationships" type="ellipse" r:blip="">
            <dgm:adjLst/>
          </dgm:shape>
          <dgm:presOf/>
        </dgm:layoutNode>
        <dgm:layoutNode name="ParentAccent2" styleLbl="alignNode1">
          <dgm:alg type="sp"/>
          <dgm:shape xmlns:r="http://schemas.openxmlformats.org/officeDocument/2006/relationships" type="ellipse" r:blip="">
            <dgm:adjLst/>
          </dgm:shape>
          <dgm:presOf/>
        </dgm:layoutNode>
        <dgm:layoutNode name="ParentAccent3" styleLbl="alignNode1">
          <dgm:alg type="sp"/>
          <dgm:shape xmlns:r="http://schemas.openxmlformats.org/officeDocument/2006/relationships" type="ellipse" r:blip="">
            <dgm:adjLst/>
          </dgm:shape>
          <dgm:presOf/>
        </dgm:layoutNode>
        <dgm:layoutNode name="ParentAccent4" styleLbl="alignNode1">
          <dgm:alg type="sp"/>
          <dgm:shape xmlns:r="http://schemas.openxmlformats.org/officeDocument/2006/relationships" type="ellipse" r:blip="">
            <dgm:adjLst/>
          </dgm:shape>
          <dgm:presOf/>
        </dgm:layoutNode>
        <dgm:layoutNode name="ParentAccent5" styleLbl="alignNode1">
          <dgm:alg type="sp"/>
          <dgm:shape xmlns:r="http://schemas.openxmlformats.org/officeDocument/2006/relationships" type="ellipse" r:blip="">
            <dgm:adjLst/>
          </dgm:shape>
          <dgm:presOf/>
        </dgm:layoutNode>
        <dgm:layoutNode name="ParentAccent6" styleLbl="alignNode1">
          <dgm:alg type="sp"/>
          <dgm:shape xmlns:r="http://schemas.openxmlformats.org/officeDocument/2006/relationships" type="ellipse" r:blip="">
            <dgm:adjLst/>
          </dgm:shape>
          <dgm:presOf/>
        </dgm:layoutNode>
        <dgm:layoutNode name="ParentAccent7" styleLbl="alignNode1">
          <dgm:alg type="sp"/>
          <dgm:shape xmlns:r="http://schemas.openxmlformats.org/officeDocument/2006/relationships" type="ellipse" r:blip="">
            <dgm:adjLst/>
          </dgm:shape>
          <dgm:presOf/>
        </dgm:layoutNode>
        <dgm:layoutNode name="ParentAccent8" styleLbl="alignNode1">
          <dgm:alg type="sp"/>
          <dgm:shape xmlns:r="http://schemas.openxmlformats.org/officeDocument/2006/relationships" type="ellipse" r:blip="">
            <dgm:adjLst/>
          </dgm:shape>
          <dgm:presOf/>
        </dgm:layoutNode>
        <dgm:layoutNode name="ParentAccent9" styleLbl="alignNode1">
          <dgm:alg type="sp"/>
          <dgm:shape xmlns:r="http://schemas.openxmlformats.org/officeDocument/2006/relationships" type="ellipse" r:blip="">
            <dgm:adjLst/>
          </dgm:shape>
          <dgm:presOf/>
        </dgm:layoutNode>
        <dgm:layoutNode name="ParentAccent10" styleLbl="alignNode1">
          <dgm:alg type="sp"/>
          <dgm:shape xmlns:r="http://schemas.openxmlformats.org/officeDocument/2006/relationships" type="ellipse" r:blip="">
            <dgm:adjLst/>
          </dgm:shape>
          <dgm:presOf/>
        </dgm:layoutNode>
        <dgm:layoutNode name="Parent" styleLbl="alignNode1">
          <dgm:varLst>
            <dgm:chMax val="5"/>
            <dgm:chPref val="3"/>
            <dgm:bulletEnabled val="1"/>
          </dgm:varLst>
          <dgm:alg type="tx"/>
          <dgm:shape xmlns:r="http://schemas.openxmlformats.org/officeDocument/2006/relationships" type="ellipse"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name="Name21" axis="ch" ptType="node" cnt="1">
          <dgm:layoutNode name="Child1Accent1" styleLbl="alignNode1">
            <dgm:alg type="sp"/>
            <dgm:shape xmlns:r="http://schemas.openxmlformats.org/officeDocument/2006/relationships" type="ellipse" r:blip="">
              <dgm:adjLst/>
            </dgm:shape>
            <dgm:presOf/>
          </dgm:layoutNode>
          <dgm:layoutNode name="Child1Accent2" styleLbl="alignNode1">
            <dgm:alg type="sp"/>
            <dgm:shape xmlns:r="http://schemas.openxmlformats.org/officeDocument/2006/relationships" type="ellipse" r:blip="">
              <dgm:adjLst/>
            </dgm:shape>
            <dgm:presOf/>
          </dgm:layoutNode>
          <dgm:layoutNode name="Child1Accent3" styleLbl="alignNode1">
            <dgm:alg type="sp"/>
            <dgm:shape xmlns:r="http://schemas.openxmlformats.org/officeDocument/2006/relationships" type="ellipse" r:blip="">
              <dgm:adjLst/>
            </dgm:shape>
            <dgm:presOf/>
          </dgm:layoutNode>
          <dgm:layoutNode name="Child1Accent4" styleLbl="alignNode1">
            <dgm:alg type="sp"/>
            <dgm:shape xmlns:r="http://schemas.openxmlformats.org/officeDocument/2006/relationships" type="ellipse" r:blip="">
              <dgm:adjLst/>
            </dgm:shape>
            <dgm:presOf/>
          </dgm:layoutNode>
          <dgm:layoutNode name="Child1Accent5" styleLbl="alignNode1">
            <dgm:alg type="sp"/>
            <dgm:shape xmlns:r="http://schemas.openxmlformats.org/officeDocument/2006/relationships" type="ellipse" r:blip="">
              <dgm:adjLst/>
            </dgm:shape>
            <dgm:presOf/>
          </dgm:layoutNode>
          <dgm:layoutNode name="Child1Accent6" styleLbl="alignNode1">
            <dgm:alg type="sp"/>
            <dgm:shape xmlns:r="http://schemas.openxmlformats.org/officeDocument/2006/relationships" type="ellipse" r:blip="">
              <dgm:adjLst/>
            </dgm:shape>
            <dgm:presOf/>
          </dgm:layoutNode>
          <dgm:layoutNode name="Child1Accent7" styleLbl="alignNode1">
            <dgm:alg type="sp"/>
            <dgm:shape xmlns:r="http://schemas.openxmlformats.org/officeDocument/2006/relationships" type="ellipse" r:blip="">
              <dgm:adjLst/>
            </dgm:shape>
            <dgm:presOf/>
          </dgm:layoutNode>
          <dgm:layoutNode name="Child1Accent8" styleLbl="alignNode1">
            <dgm:alg type="sp"/>
            <dgm:shape xmlns:r="http://schemas.openxmlformats.org/officeDocument/2006/relationships" type="ellipse" r:blip="">
              <dgm:adjLst/>
            </dgm:shape>
            <dgm:presOf/>
          </dgm:layoutNode>
          <dgm:layoutNode name="Child1Accent9" styleLbl="alignNode1">
            <dgm:alg type="sp"/>
            <dgm:shape xmlns:r="http://schemas.openxmlformats.org/officeDocument/2006/relationships" type="ellipse" r:blip="">
              <dgm:adjLst/>
            </dgm:shape>
            <dgm:presOf/>
          </dgm:layoutNode>
          <dgm:layoutNode name="Child1"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2" axis="ch" ptType="node" st="2" cnt="1">
          <dgm:layoutNode name="Child2Accent1" styleLbl="alignNode1">
            <dgm:alg type="sp"/>
            <dgm:shape xmlns:r="http://schemas.openxmlformats.org/officeDocument/2006/relationships" type="ellipse" r:blip="">
              <dgm:adjLst/>
            </dgm:shape>
            <dgm:presOf/>
          </dgm:layoutNode>
          <dgm:layoutNode name="Child2Accent2" styleLbl="alignNode1">
            <dgm:alg type="sp"/>
            <dgm:shape xmlns:r="http://schemas.openxmlformats.org/officeDocument/2006/relationships" type="ellipse" r:blip="">
              <dgm:adjLst/>
            </dgm:shape>
            <dgm:presOf/>
          </dgm:layoutNode>
          <dgm:layoutNode name="Child2Accent3" styleLbl="alignNode1">
            <dgm:alg type="sp"/>
            <dgm:shape xmlns:r="http://schemas.openxmlformats.org/officeDocument/2006/relationships" type="ellipse" r:blip="">
              <dgm:adjLst/>
            </dgm:shape>
            <dgm:presOf/>
          </dgm:layoutNode>
          <dgm:layoutNode name="Child2Accent4" styleLbl="alignNode1">
            <dgm:alg type="sp"/>
            <dgm:shape xmlns:r="http://schemas.openxmlformats.org/officeDocument/2006/relationships" type="ellipse" r:blip="">
              <dgm:adjLst/>
            </dgm:shape>
            <dgm:presOf/>
          </dgm:layoutNode>
          <dgm:layoutNode name="Child2Accent5" styleLbl="alignNode1">
            <dgm:alg type="sp"/>
            <dgm:shape xmlns:r="http://schemas.openxmlformats.org/officeDocument/2006/relationships" type="ellipse" r:blip="">
              <dgm:adjLst/>
            </dgm:shape>
            <dgm:presOf/>
          </dgm:layoutNode>
          <dgm:layoutNode name="Child2Accent6" styleLbl="alignNode1">
            <dgm:alg type="sp"/>
            <dgm:shape xmlns:r="http://schemas.openxmlformats.org/officeDocument/2006/relationships" type="ellipse" r:blip="">
              <dgm:adjLst/>
            </dgm:shape>
            <dgm:presOf/>
          </dgm:layoutNode>
          <dgm:layoutNode name="Child2Accent7" styleLbl="alignNode1">
            <dgm:alg type="sp"/>
            <dgm:shape xmlns:r="http://schemas.openxmlformats.org/officeDocument/2006/relationships" type="ellipse" r:blip="">
              <dgm:adjLst/>
            </dgm:shape>
            <dgm:presOf/>
          </dgm:layoutNode>
          <dgm:layoutNode name="Child2"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3" axis="ch" ptType="node" st="3" cnt="1">
          <dgm:layoutNode name="Child3Accent1" styleLbl="alignNode1">
            <dgm:alg type="sp"/>
            <dgm:shape xmlns:r="http://schemas.openxmlformats.org/officeDocument/2006/relationships" type="ellipse" r:blip="">
              <dgm:adjLst/>
            </dgm:shape>
            <dgm:presOf/>
          </dgm:layoutNode>
          <dgm:layoutNode name="Child3Accent2" styleLbl="alignNode1">
            <dgm:alg type="sp"/>
            <dgm:shape xmlns:r="http://schemas.openxmlformats.org/officeDocument/2006/relationships" type="ellipse" r:blip="">
              <dgm:adjLst/>
            </dgm:shape>
            <dgm:presOf/>
          </dgm:layoutNode>
          <dgm:layoutNode name="Child3Accent3" styleLbl="alignNode1">
            <dgm:alg type="sp"/>
            <dgm:shape xmlns:r="http://schemas.openxmlformats.org/officeDocument/2006/relationships" type="ellipse" r:blip="">
              <dgm:adjLst/>
            </dgm:shape>
            <dgm:presOf/>
          </dgm:layoutNode>
          <dgm:layoutNode name="Child3Accent4" styleLbl="alignNode1">
            <dgm:alg type="sp"/>
            <dgm:shape xmlns:r="http://schemas.openxmlformats.org/officeDocument/2006/relationships" type="ellipse" r:blip="">
              <dgm:adjLst/>
            </dgm:shape>
            <dgm:presOf/>
          </dgm:layoutNode>
          <dgm:layoutNode name="Child3Accent5" styleLbl="alignNode1">
            <dgm:alg type="sp"/>
            <dgm:shape xmlns:r="http://schemas.openxmlformats.org/officeDocument/2006/relationships" type="ellipse" r:blip="">
              <dgm:adjLst/>
            </dgm:shape>
            <dgm:presOf/>
          </dgm:layoutNode>
          <dgm:layoutNode name="Child3Accent6" styleLbl="alignNode1">
            <dgm:alg type="sp"/>
            <dgm:shape xmlns:r="http://schemas.openxmlformats.org/officeDocument/2006/relationships" type="ellipse" r:blip="">
              <dgm:adjLst/>
            </dgm:shape>
            <dgm:presOf/>
          </dgm:layoutNode>
          <dgm:layoutNode name="Child3Accent7" styleLbl="alignNode1">
            <dgm:alg type="sp"/>
            <dgm:shape xmlns:r="http://schemas.openxmlformats.org/officeDocument/2006/relationships" type="ellipse" r:blip="">
              <dgm:adjLst/>
            </dgm:shape>
            <dgm:presOf/>
          </dgm:layoutNode>
          <dgm:layoutNode name="Child3"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4" axis="ch" ptType="node" st="4" cnt="1">
          <dgm:layoutNode name="Child4Accent1" styleLbl="alignNode1">
            <dgm:alg type="sp"/>
            <dgm:shape xmlns:r="http://schemas.openxmlformats.org/officeDocument/2006/relationships" type="ellipse" r:blip="">
              <dgm:adjLst/>
            </dgm:shape>
            <dgm:presOf/>
          </dgm:layoutNode>
          <dgm:layoutNode name="Child4Accent2" styleLbl="alignNode1">
            <dgm:alg type="sp"/>
            <dgm:shape xmlns:r="http://schemas.openxmlformats.org/officeDocument/2006/relationships" type="ellipse" r:blip="">
              <dgm:adjLst/>
            </dgm:shape>
            <dgm:presOf/>
          </dgm:layoutNode>
          <dgm:layoutNode name="Child4Accent3" styleLbl="alignNode1">
            <dgm:alg type="sp"/>
            <dgm:shape xmlns:r="http://schemas.openxmlformats.org/officeDocument/2006/relationships" type="ellipse" r:blip="">
              <dgm:adjLst/>
            </dgm:shape>
            <dgm:presOf/>
          </dgm:layoutNode>
          <dgm:layoutNode name="Child4Accent4" styleLbl="alignNode1">
            <dgm:alg type="sp"/>
            <dgm:shape xmlns:r="http://schemas.openxmlformats.org/officeDocument/2006/relationships" type="ellipse" r:blip="">
              <dgm:adjLst/>
            </dgm:shape>
            <dgm:presOf/>
          </dgm:layoutNode>
          <dgm:layoutNode name="Child4Accent5" styleLbl="alignNode1">
            <dgm:alg type="sp"/>
            <dgm:shape xmlns:r="http://schemas.openxmlformats.org/officeDocument/2006/relationships" type="ellipse" r:blip="">
              <dgm:adjLst/>
            </dgm:shape>
            <dgm:presOf/>
          </dgm:layoutNode>
          <dgm:layoutNode name="Child4Accent6" styleLbl="alignNode1">
            <dgm:alg type="sp"/>
            <dgm:shape xmlns:r="http://schemas.openxmlformats.org/officeDocument/2006/relationships" type="ellipse" r:blip="">
              <dgm:adjLst/>
            </dgm:shape>
            <dgm:presOf/>
          </dgm:layoutNode>
          <dgm:layoutNode name="Child4Accent7" styleLbl="alignNode1">
            <dgm:alg type="sp"/>
            <dgm:shape xmlns:r="http://schemas.openxmlformats.org/officeDocument/2006/relationships" type="ellipse" r:blip="">
              <dgm:adjLst/>
            </dgm:shape>
            <dgm:presOf/>
          </dgm:layoutNode>
          <dgm:layoutNode name="Child4Accent8" styleLbl="alignNode1">
            <dgm:alg type="sp"/>
            <dgm:shape xmlns:r="http://schemas.openxmlformats.org/officeDocument/2006/relationships" type="ellipse" r:blip="">
              <dgm:adjLst/>
            </dgm:shape>
            <dgm:presOf/>
          </dgm:layoutNode>
          <dgm:layoutNode name="Child4"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5" axis="ch" ptType="node" st="5" cnt="1">
          <dgm:layoutNode name="Child5Accent1" styleLbl="alignNode1">
            <dgm:alg type="sp"/>
            <dgm:shape xmlns:r="http://schemas.openxmlformats.org/officeDocument/2006/relationships" type="ellipse" r:blip="">
              <dgm:adjLst/>
            </dgm:shape>
            <dgm:presOf/>
          </dgm:layoutNode>
          <dgm:layoutNode name="Child5Accent2" styleLbl="alignNode1">
            <dgm:alg type="sp"/>
            <dgm:shape xmlns:r="http://schemas.openxmlformats.org/officeDocument/2006/relationships" type="ellipse" r:blip="">
              <dgm:adjLst/>
            </dgm:shape>
            <dgm:presOf/>
          </dgm:layoutNode>
          <dgm:layoutNode name="Child5Accent3" styleLbl="alignNode1">
            <dgm:alg type="sp"/>
            <dgm:shape xmlns:r="http://schemas.openxmlformats.org/officeDocument/2006/relationships" type="ellipse" r:blip="">
              <dgm:adjLst/>
            </dgm:shape>
            <dgm:presOf/>
          </dgm:layoutNode>
          <dgm:layoutNode name="Child5Accent4" styleLbl="alignNode1">
            <dgm:alg type="sp"/>
            <dgm:shape xmlns:r="http://schemas.openxmlformats.org/officeDocument/2006/relationships" type="ellipse" r:blip="">
              <dgm:adjLst/>
            </dgm:shape>
            <dgm:presOf/>
          </dgm:layoutNode>
          <dgm:layoutNode name="Child5Accent5" styleLbl="alignNode1">
            <dgm:alg type="sp"/>
            <dgm:shape xmlns:r="http://schemas.openxmlformats.org/officeDocument/2006/relationships" type="ellipse" r:blip="">
              <dgm:adjLst/>
            </dgm:shape>
            <dgm:presOf/>
          </dgm:layoutNode>
          <dgm:layoutNode name="Child5Accent6" styleLbl="alignNode1">
            <dgm:alg type="sp"/>
            <dgm:shape xmlns:r="http://schemas.openxmlformats.org/officeDocument/2006/relationships" type="ellipse" r:blip="">
              <dgm:adjLst/>
            </dgm:shape>
            <dgm:presOf/>
          </dgm:layoutNode>
          <dgm:layoutNode name="Child5Accent7" styleLbl="alignNode1">
            <dgm:alg type="sp"/>
            <dgm:shape xmlns:r="http://schemas.openxmlformats.org/officeDocument/2006/relationships" type="ellipse" r:blip="">
              <dgm:adjLst/>
            </dgm:shape>
            <dgm:presOf/>
          </dgm:layoutNode>
          <dgm:layoutNode name="Child5Accent8" styleLbl="alignNode1">
            <dgm:alg type="sp"/>
            <dgm:shape xmlns:r="http://schemas.openxmlformats.org/officeDocument/2006/relationships" type="ellipse" r:blip="">
              <dgm:adjLst/>
            </dgm:shape>
            <dgm:presOf/>
          </dgm:layoutNode>
          <dgm:layoutNode name="Child5Accent9" styleLbl="alignNode1">
            <dgm:alg type="sp"/>
            <dgm:shape xmlns:r="http://schemas.openxmlformats.org/officeDocument/2006/relationships" type="ellipse" r:blip="">
              <dgm:adjLst/>
            </dgm:shape>
            <dgm:presOf/>
          </dgm:layoutNode>
          <dgm:layoutNode name="Child5"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3.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4.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5.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2" tIns="46586" rIns="93172" bIns="46586" rtlCol="0"/>
          <a:lstStyle>
            <a:lvl1pPr algn="l">
              <a:defRPr sz="1300"/>
            </a:lvl1pPr>
          </a:lstStyle>
          <a:p>
            <a:r>
              <a:rPr lang="en-US" smtClean="0"/>
              <a:t>Insert Title Here</a:t>
            </a:r>
            <a:endParaRPr lang="en-US"/>
          </a:p>
        </p:txBody>
      </p:sp>
      <p:sp>
        <p:nvSpPr>
          <p:cNvPr id="3" name="Date Placeholder 2"/>
          <p:cNvSpPr>
            <a:spLocks noGrp="1"/>
          </p:cNvSpPr>
          <p:nvPr>
            <p:ph type="dt" sz="quarter" idx="1"/>
          </p:nvPr>
        </p:nvSpPr>
        <p:spPr>
          <a:xfrm>
            <a:off x="3970938" y="1"/>
            <a:ext cx="3037840" cy="466434"/>
          </a:xfrm>
          <a:prstGeom prst="rect">
            <a:avLst/>
          </a:prstGeom>
        </p:spPr>
        <p:txBody>
          <a:bodyPr vert="horz" lIns="93172" tIns="46586" rIns="93172" bIns="46586" rtlCol="0"/>
          <a:lstStyle>
            <a:lvl1pPr algn="r">
              <a:defRPr sz="1300"/>
            </a:lvl1pPr>
          </a:lstStyle>
          <a:p>
            <a:fld id="{4237D57E-1BC5-4DB1-AA16-6C14340D1B6D}" type="datetimeFigureOut">
              <a:rPr lang="en-US" smtClean="0"/>
              <a:t>5/5/2020</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2" tIns="46586" rIns="93172" bIns="46586" rtlCol="0" anchor="b"/>
          <a:lstStyle>
            <a:lvl1pPr algn="l">
              <a:defRPr sz="13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2" tIns="46586" rIns="93172" bIns="46586" rtlCol="0" anchor="b"/>
          <a:lstStyle>
            <a:lvl1pPr algn="r">
              <a:defRPr sz="1300"/>
            </a:lvl1pPr>
          </a:lstStyle>
          <a:p>
            <a:fld id="{BE07B4AC-3A0A-4365-B9D9-BE092ED8EA8B}" type="slidenum">
              <a:rPr lang="en-US" smtClean="0"/>
              <a:t>‹#›</a:t>
            </a:fld>
            <a:endParaRPr lang="en-US"/>
          </a:p>
        </p:txBody>
      </p:sp>
    </p:spTree>
    <p:extLst>
      <p:ext uri="{BB962C8B-B14F-4D97-AF65-F5344CB8AC3E}">
        <p14:creationId xmlns:p14="http://schemas.microsoft.com/office/powerpoint/2010/main" val="158848507"/>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2" tIns="46586" rIns="93172" bIns="46586" rtlCol="0"/>
          <a:lstStyle>
            <a:lvl1pPr algn="l">
              <a:defRPr sz="1300"/>
            </a:lvl1pPr>
          </a:lstStyle>
          <a:p>
            <a:r>
              <a:rPr lang="en-US" smtClean="0"/>
              <a:t>Insert Title Here</a:t>
            </a:r>
            <a:endParaRPr lang="en-US"/>
          </a:p>
        </p:txBody>
      </p:sp>
      <p:sp>
        <p:nvSpPr>
          <p:cNvPr id="3" name="Date Placeholder 2"/>
          <p:cNvSpPr>
            <a:spLocks noGrp="1"/>
          </p:cNvSpPr>
          <p:nvPr>
            <p:ph type="dt" idx="1"/>
          </p:nvPr>
        </p:nvSpPr>
        <p:spPr>
          <a:xfrm>
            <a:off x="3970938" y="1"/>
            <a:ext cx="3037840" cy="466434"/>
          </a:xfrm>
          <a:prstGeom prst="rect">
            <a:avLst/>
          </a:prstGeom>
        </p:spPr>
        <p:txBody>
          <a:bodyPr vert="horz" lIns="93172" tIns="46586" rIns="93172" bIns="46586" rtlCol="0"/>
          <a:lstStyle>
            <a:lvl1pPr algn="r">
              <a:defRPr sz="1300"/>
            </a:lvl1pPr>
          </a:lstStyle>
          <a:p>
            <a:fld id="{95BB807E-6ED4-458F-A0B1-BFC5227F24EC}" type="datetimeFigureOut">
              <a:rPr lang="en-US" smtClean="0"/>
              <a:t>5/5/2020</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2" tIns="46586" rIns="93172" bIns="46586"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2" tIns="46586" rIns="93172" bIns="46586"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2" tIns="46586" rIns="93172" bIns="46586" rtlCol="0" anchor="b"/>
          <a:lstStyle>
            <a:lvl1pPr algn="l">
              <a:defRPr sz="13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2" tIns="46586" rIns="93172" bIns="46586" rtlCol="0" anchor="b"/>
          <a:lstStyle>
            <a:lvl1pPr algn="r">
              <a:defRPr sz="1300"/>
            </a:lvl1pPr>
          </a:lstStyle>
          <a:p>
            <a:fld id="{8ED24C1D-40A6-4244-BA3E-0D7487CEEA91}" type="slidenum">
              <a:rPr lang="en-US" smtClean="0"/>
              <a:t>‹#›</a:t>
            </a:fld>
            <a:endParaRPr lang="en-US"/>
          </a:p>
        </p:txBody>
      </p:sp>
    </p:spTree>
    <p:extLst>
      <p:ext uri="{BB962C8B-B14F-4D97-AF65-F5344CB8AC3E}">
        <p14:creationId xmlns:p14="http://schemas.microsoft.com/office/powerpoint/2010/main" val="4174148168"/>
      </p:ext>
    </p:extLst>
  </p:cSld>
  <p:clrMap bg1="lt1" tx1="dk1" bg2="lt2" tx2="dk2" accent1="accent1" accent2="accent2" accent3="accent3" accent4="accent4" accent5="accent5" accent6="accent6" hlink="hlink" folHlink="folHlink"/>
  <p:hf sldNum="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hyperlink" Target="http://adac.uaa.alaska.edu/" TargetMode="Externa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_No Picture">
    <p:bg>
      <p:bgRef idx="1003">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7" y="0"/>
            <a:ext cx="12192000" cy="6858000"/>
          </a:xfrm>
          <a:prstGeom prst="rect">
            <a:avLst/>
          </a:prstGeom>
        </p:spPr>
      </p:pic>
      <p:sp>
        <p:nvSpPr>
          <p:cNvPr id="2" name="Title 1"/>
          <p:cNvSpPr>
            <a:spLocks noGrp="1"/>
          </p:cNvSpPr>
          <p:nvPr>
            <p:ph type="ctrTitle" hasCustomPrompt="1"/>
          </p:nvPr>
        </p:nvSpPr>
        <p:spPr>
          <a:xfrm>
            <a:off x="1524000" y="1887357"/>
            <a:ext cx="9144000" cy="1622605"/>
          </a:xfrm>
        </p:spPr>
        <p:txBody>
          <a:bodyPr anchor="b">
            <a:normAutofit/>
          </a:bodyPr>
          <a:lstStyle>
            <a:lvl1pPr algn="ctr">
              <a:defRPr sz="4800" baseline="0">
                <a:latin typeface="Franklin Gothic Book" panose="020B0503020102020204" pitchFamily="34" charset="0"/>
              </a:defRPr>
            </a:lvl1pPr>
          </a:lstStyle>
          <a:p>
            <a:r>
              <a:rPr lang="en-US" dirty="0" smtClean="0"/>
              <a:t>Presentation Title</a:t>
            </a:r>
            <a:endParaRPr lang="en-US" dirty="0"/>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532226" y="985323"/>
            <a:ext cx="5124315" cy="816286"/>
          </a:xfrm>
          <a:prstGeom prst="rect">
            <a:avLst/>
          </a:prstGeom>
        </p:spPr>
      </p:pic>
      <p:sp>
        <p:nvSpPr>
          <p:cNvPr id="23" name="Subtitle 2"/>
          <p:cNvSpPr txBox="1">
            <a:spLocks/>
          </p:cNvSpPr>
          <p:nvPr userDrawn="1"/>
        </p:nvSpPr>
        <p:spPr>
          <a:xfrm>
            <a:off x="1524000" y="3595710"/>
            <a:ext cx="4016453" cy="42224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dirty="0" smtClean="0">
                <a:latin typeface="Franklin Gothic Book" panose="020B0503020102020204" pitchFamily="34" charset="0"/>
              </a:rPr>
              <a:t>A presentation by</a:t>
            </a:r>
            <a:endParaRPr lang="en-US" sz="1800" dirty="0">
              <a:latin typeface="Franklin Gothic Book" panose="020B0503020102020204" pitchFamily="34" charset="0"/>
            </a:endParaRPr>
          </a:p>
        </p:txBody>
      </p:sp>
      <p:sp>
        <p:nvSpPr>
          <p:cNvPr id="24" name="Text Placeholder 17"/>
          <p:cNvSpPr>
            <a:spLocks noGrp="1"/>
          </p:cNvSpPr>
          <p:nvPr>
            <p:ph type="body" sz="quarter" idx="10" hasCustomPrompt="1"/>
          </p:nvPr>
        </p:nvSpPr>
        <p:spPr>
          <a:xfrm>
            <a:off x="1522384" y="3999702"/>
            <a:ext cx="4213783" cy="1571625"/>
          </a:xfrm>
        </p:spPr>
        <p:txBody>
          <a:bodyPr>
            <a:normAutofit/>
          </a:bodyPr>
          <a:lstStyle>
            <a:lvl1pPr marL="0" indent="0">
              <a:spcBef>
                <a:spcPts val="0"/>
              </a:spcBef>
              <a:buNone/>
              <a:defRPr sz="2000">
                <a:latin typeface="Franklin Gothic Book" panose="020B0503020102020204" pitchFamily="34" charset="0"/>
              </a:defRPr>
            </a:lvl1pPr>
            <a:lvl5pPr>
              <a:defRPr/>
            </a:lvl5pPr>
          </a:lstStyle>
          <a:p>
            <a:pPr lvl="0"/>
            <a:r>
              <a:rPr lang="en-US" dirty="0" smtClean="0"/>
              <a:t>Name</a:t>
            </a:r>
          </a:p>
          <a:p>
            <a:pPr lvl="0"/>
            <a:r>
              <a:rPr lang="en-US" dirty="0" smtClean="0"/>
              <a:t>Title</a:t>
            </a:r>
          </a:p>
          <a:p>
            <a:pPr lvl="0"/>
            <a:r>
              <a:rPr lang="en-US" dirty="0" smtClean="0"/>
              <a:t>Etc.</a:t>
            </a:r>
            <a:endParaRPr lang="en-US" dirty="0"/>
          </a:p>
        </p:txBody>
      </p:sp>
      <p:pic>
        <p:nvPicPr>
          <p:cNvPr id="26" name="Picture 2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6575" y="6343650"/>
            <a:ext cx="2685651" cy="427815"/>
          </a:xfrm>
          <a:prstGeom prst="rect">
            <a:avLst/>
          </a:prstGeom>
        </p:spPr>
      </p:pic>
      <p:pic>
        <p:nvPicPr>
          <p:cNvPr id="27" name="Picture 2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50107" y="6343649"/>
            <a:ext cx="576620" cy="427815"/>
          </a:xfrm>
          <a:prstGeom prst="rect">
            <a:avLst/>
          </a:prstGeom>
        </p:spPr>
      </p:pic>
      <p:sp>
        <p:nvSpPr>
          <p:cNvPr id="28" name="TextBox 27"/>
          <p:cNvSpPr txBox="1"/>
          <p:nvPr userDrawn="1"/>
        </p:nvSpPr>
        <p:spPr>
          <a:xfrm>
            <a:off x="5067300" y="6488668"/>
            <a:ext cx="7124699" cy="369332"/>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Franklin Gothic Book" panose="020B0503020102020204" pitchFamily="34" charset="0"/>
              </a:rPr>
              <a:t>ADAC: Research for the Arctic Operator… For Today and For the Future</a:t>
            </a:r>
          </a:p>
        </p:txBody>
      </p:sp>
    </p:spTree>
    <p:extLst>
      <p:ext uri="{BB962C8B-B14F-4D97-AF65-F5344CB8AC3E}">
        <p14:creationId xmlns:p14="http://schemas.microsoft.com/office/powerpoint/2010/main" val="171649167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_Med-Picture">
    <p:bg>
      <p:bgRef idx="1003">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7" y="0"/>
            <a:ext cx="12192000" cy="6858000"/>
          </a:xfrm>
          <a:prstGeom prst="rect">
            <a:avLst/>
          </a:prstGeom>
        </p:spPr>
      </p:pic>
      <p:sp>
        <p:nvSpPr>
          <p:cNvPr id="2" name="Title 1"/>
          <p:cNvSpPr>
            <a:spLocks noGrp="1"/>
          </p:cNvSpPr>
          <p:nvPr>
            <p:ph type="ctrTitle" hasCustomPrompt="1"/>
          </p:nvPr>
        </p:nvSpPr>
        <p:spPr>
          <a:xfrm>
            <a:off x="1524000" y="1887357"/>
            <a:ext cx="6761408" cy="1622605"/>
          </a:xfrm>
        </p:spPr>
        <p:txBody>
          <a:bodyPr anchor="b">
            <a:normAutofit/>
          </a:bodyPr>
          <a:lstStyle>
            <a:lvl1pPr algn="ctr">
              <a:defRPr sz="4000" baseline="0">
                <a:latin typeface="Franklin Gothic Book" panose="020B0503020102020204" pitchFamily="34" charset="0"/>
              </a:defRPr>
            </a:lvl1pPr>
          </a:lstStyle>
          <a:p>
            <a:r>
              <a:rPr lang="en-US" dirty="0" smtClean="0"/>
              <a:t>Presentation Title</a:t>
            </a:r>
            <a:endParaRPr lang="en-US" dirty="0"/>
          </a:p>
        </p:txBody>
      </p:sp>
      <p:sp>
        <p:nvSpPr>
          <p:cNvPr id="9" name="Subtitle 2"/>
          <p:cNvSpPr txBox="1">
            <a:spLocks/>
          </p:cNvSpPr>
          <p:nvPr userDrawn="1"/>
        </p:nvSpPr>
        <p:spPr>
          <a:xfrm>
            <a:off x="1524000" y="3595710"/>
            <a:ext cx="4016453" cy="42224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dirty="0" smtClean="0">
                <a:latin typeface="Franklin Gothic Book" panose="020B0503020102020204" pitchFamily="34" charset="0"/>
              </a:rPr>
              <a:t>A presentation by</a:t>
            </a:r>
            <a:endParaRPr lang="en-US" sz="1800" dirty="0">
              <a:latin typeface="Franklin Gothic Book" panose="020B0503020102020204" pitchFamily="34" charset="0"/>
            </a:endParaRP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532226" y="985323"/>
            <a:ext cx="5124315" cy="816286"/>
          </a:xfrm>
          <a:prstGeom prst="rect">
            <a:avLst/>
          </a:prstGeom>
        </p:spPr>
      </p:pic>
      <p:pic>
        <p:nvPicPr>
          <p:cNvPr id="20" name="Picture 1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6575" y="6343650"/>
            <a:ext cx="2685651" cy="427815"/>
          </a:xfrm>
          <a:prstGeom prst="rect">
            <a:avLst/>
          </a:prstGeom>
        </p:spPr>
      </p:pic>
      <p:pic>
        <p:nvPicPr>
          <p:cNvPr id="22" name="Picture 2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50107" y="6343649"/>
            <a:ext cx="576620" cy="427815"/>
          </a:xfrm>
          <a:prstGeom prst="rect">
            <a:avLst/>
          </a:prstGeom>
        </p:spPr>
      </p:pic>
      <p:sp>
        <p:nvSpPr>
          <p:cNvPr id="4" name="Picture Placeholder 3"/>
          <p:cNvSpPr>
            <a:spLocks noGrp="1"/>
          </p:cNvSpPr>
          <p:nvPr>
            <p:ph type="pic" sz="quarter" idx="11" hasCustomPrompt="1"/>
          </p:nvPr>
        </p:nvSpPr>
        <p:spPr>
          <a:xfrm>
            <a:off x="8456583" y="2586038"/>
            <a:ext cx="3733800" cy="2244725"/>
          </a:xfrm>
          <a:ln w="28575">
            <a:solidFill>
              <a:schemeClr val="tx1"/>
            </a:solidFill>
          </a:ln>
        </p:spPr>
        <p:txBody>
          <a:bodyPr/>
          <a:lstStyle>
            <a:lvl1pPr marL="0" indent="0">
              <a:buNone/>
              <a:defRPr baseline="0">
                <a:latin typeface="Franklin Gothic Book" panose="020B0503020102020204" pitchFamily="34" charset="0"/>
              </a:defRPr>
            </a:lvl1pPr>
          </a:lstStyle>
          <a:p>
            <a:r>
              <a:rPr lang="en-US" dirty="0" smtClean="0"/>
              <a:t>PLACE IMAGE HERE</a:t>
            </a:r>
            <a:endParaRPr lang="en-US" dirty="0"/>
          </a:p>
        </p:txBody>
      </p:sp>
      <p:sp>
        <p:nvSpPr>
          <p:cNvPr id="16" name="TextBox 15"/>
          <p:cNvSpPr txBox="1"/>
          <p:nvPr userDrawn="1"/>
        </p:nvSpPr>
        <p:spPr>
          <a:xfrm>
            <a:off x="5067300" y="6488668"/>
            <a:ext cx="7124699" cy="369332"/>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Franklin Gothic Book" panose="020B0503020102020204" pitchFamily="34" charset="0"/>
              </a:rPr>
              <a:t>ADAC: Research for the Arctic Operator… For Today and For the Future</a:t>
            </a:r>
          </a:p>
        </p:txBody>
      </p:sp>
      <p:sp>
        <p:nvSpPr>
          <p:cNvPr id="12" name="Text Placeholder 17"/>
          <p:cNvSpPr>
            <a:spLocks noGrp="1"/>
          </p:cNvSpPr>
          <p:nvPr>
            <p:ph type="body" sz="quarter" idx="10" hasCustomPrompt="1"/>
          </p:nvPr>
        </p:nvSpPr>
        <p:spPr>
          <a:xfrm>
            <a:off x="1522384" y="3999702"/>
            <a:ext cx="4213783" cy="1571625"/>
          </a:xfrm>
        </p:spPr>
        <p:txBody>
          <a:bodyPr>
            <a:normAutofit/>
          </a:bodyPr>
          <a:lstStyle>
            <a:lvl1pPr marL="0" indent="0">
              <a:spcBef>
                <a:spcPts val="0"/>
              </a:spcBef>
              <a:buNone/>
              <a:defRPr sz="2000">
                <a:latin typeface="Franklin Gothic Book" panose="020B0503020102020204" pitchFamily="34" charset="0"/>
              </a:defRPr>
            </a:lvl1pPr>
            <a:lvl5pPr>
              <a:defRPr/>
            </a:lvl5pPr>
          </a:lstStyle>
          <a:p>
            <a:pPr lvl="0"/>
            <a:r>
              <a:rPr lang="en-US" dirty="0" smtClean="0"/>
              <a:t>Name</a:t>
            </a:r>
          </a:p>
          <a:p>
            <a:pPr lvl="0"/>
            <a:r>
              <a:rPr lang="en-US" dirty="0" smtClean="0"/>
              <a:t>Title</a:t>
            </a:r>
          </a:p>
          <a:p>
            <a:pPr lvl="0"/>
            <a:r>
              <a:rPr lang="en-US" dirty="0" smtClean="0"/>
              <a:t>Etc.</a:t>
            </a:r>
            <a:endParaRPr lang="en-US" dirty="0"/>
          </a:p>
        </p:txBody>
      </p:sp>
    </p:spTree>
    <p:extLst>
      <p:ext uri="{BB962C8B-B14F-4D97-AF65-F5344CB8AC3E}">
        <p14:creationId xmlns:p14="http://schemas.microsoft.com/office/powerpoint/2010/main" val="137562167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smtClean="0"/>
              <a:t>Chart</a:t>
            </a:r>
            <a:br>
              <a:rPr lang="en-US" dirty="0" smtClean="0"/>
            </a:br>
            <a:r>
              <a:rPr lang="en-US" dirty="0" smtClean="0"/>
              <a:t>Title</a:t>
            </a:r>
            <a:endParaRPr lang="en-US" dirty="0"/>
          </a:p>
        </p:txBody>
      </p:sp>
      <p:sp>
        <p:nvSpPr>
          <p:cNvPr id="15" name="Content Placeholder 2"/>
          <p:cNvSpPr>
            <a:spLocks noGrp="1"/>
          </p:cNvSpPr>
          <p:nvPr>
            <p:ph sz="half" idx="10" hasCustomPrompt="1"/>
          </p:nvPr>
        </p:nvSpPr>
        <p:spPr>
          <a:xfrm>
            <a:off x="4791075" y="457199"/>
            <a:ext cx="6562725" cy="5719764"/>
          </a:xfrm>
        </p:spPr>
        <p:txBody>
          <a:bodyPr/>
          <a:lstStyle>
            <a:lvl1pPr marL="0" indent="0">
              <a:buNone/>
              <a:defRPr sz="1800" i="1" baseline="0">
                <a:solidFill>
                  <a:srgbClr val="FF0000"/>
                </a:solidFill>
                <a:latin typeface="Franklin Gothic Book" panose="020B0503020102020204" pitchFamily="34" charset="0"/>
              </a:defRPr>
            </a:lvl1pPr>
          </a:lstStyle>
          <a:p>
            <a:pPr lvl="0"/>
            <a:r>
              <a:rPr lang="en-US" dirty="0" smtClean="0"/>
              <a:t>To insert a chart, choose</a:t>
            </a:r>
          </a:p>
          <a:p>
            <a:pPr lvl="0"/>
            <a:r>
              <a:rPr lang="en-US" dirty="0" smtClean="0"/>
              <a:t>INSERT Tab&gt;CHART&gt;TEMPLATES</a:t>
            </a:r>
          </a:p>
          <a:p>
            <a:pPr lvl="0"/>
            <a:r>
              <a:rPr lang="en-US" dirty="0" smtClean="0"/>
              <a:t>Select an ADAC Chart from the Templates Folder.  If you do not have anything charts in this folder or need another type of chart created, contact:</a:t>
            </a:r>
          </a:p>
          <a:p>
            <a:pPr lvl="0"/>
            <a:endParaRPr lang="en-US" dirty="0" smtClean="0"/>
          </a:p>
          <a:p>
            <a:pPr lvl="0"/>
            <a:r>
              <a:rPr lang="en-US" dirty="0" smtClean="0"/>
              <a:t>Jeff Kee </a:t>
            </a:r>
          </a:p>
          <a:p>
            <a:pPr lvl="0"/>
            <a:r>
              <a:rPr lang="en-US" dirty="0" smtClean="0"/>
              <a:t>jakee@Alaska.edu.</a:t>
            </a:r>
            <a:endParaRPr lang="en-US" dirty="0"/>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smtClean="0"/>
              <a:t>Text</a:t>
            </a:r>
            <a:endParaRPr lang="en-US" dirty="0"/>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smtClean="0"/>
              <a:t>Place Title and Info Here</a:t>
            </a:r>
            <a:endParaRPr lang="en-US" dirty="0"/>
          </a:p>
        </p:txBody>
      </p:sp>
    </p:spTree>
    <p:extLst>
      <p:ext uri="{BB962C8B-B14F-4D97-AF65-F5344CB8AC3E}">
        <p14:creationId xmlns:p14="http://schemas.microsoft.com/office/powerpoint/2010/main" val="317300268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hoto_Per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smtClean="0"/>
              <a:t>Chart</a:t>
            </a:r>
            <a:br>
              <a:rPr lang="en-US" dirty="0" smtClean="0"/>
            </a:br>
            <a:r>
              <a:rPr lang="en-US" dirty="0" smtClean="0"/>
              <a:t>Title</a:t>
            </a:r>
            <a:endParaRPr lang="en-US" dirty="0"/>
          </a:p>
        </p:txBody>
      </p:sp>
      <p:sp>
        <p:nvSpPr>
          <p:cNvPr id="15" name="Content Placeholder 2"/>
          <p:cNvSpPr>
            <a:spLocks noGrp="1"/>
          </p:cNvSpPr>
          <p:nvPr>
            <p:ph sz="half" idx="10" hasCustomPrompt="1"/>
          </p:nvPr>
        </p:nvSpPr>
        <p:spPr>
          <a:xfrm>
            <a:off x="4791075" y="457199"/>
            <a:ext cx="6562725" cy="5719764"/>
          </a:xfrm>
        </p:spPr>
        <p:txBody>
          <a:bodyPr/>
          <a:lstStyle>
            <a:lvl1pPr marL="0" indent="0">
              <a:buNone/>
              <a:defRPr sz="1800" i="1" baseline="0">
                <a:solidFill>
                  <a:srgbClr val="FF0000"/>
                </a:solidFill>
                <a:latin typeface="Franklin Gothic Book" panose="020B0503020102020204" pitchFamily="34" charset="0"/>
              </a:defRPr>
            </a:lvl1pPr>
          </a:lstStyle>
          <a:p>
            <a:pPr lvl="0"/>
            <a:r>
              <a:rPr lang="en-US" dirty="0" smtClean="0"/>
              <a:t>Insert Photo</a:t>
            </a:r>
            <a:endParaRPr lang="en-US" dirty="0"/>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smtClean="0"/>
              <a:t>Text</a:t>
            </a:r>
            <a:endParaRPr lang="en-US" dirty="0"/>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smtClean="0"/>
              <a:t>Place Title and Info Here</a:t>
            </a:r>
            <a:endParaRPr lang="en-US" dirty="0"/>
          </a:p>
        </p:txBody>
      </p:sp>
    </p:spTree>
    <p:extLst>
      <p:ext uri="{BB962C8B-B14F-4D97-AF65-F5344CB8AC3E}">
        <p14:creationId xmlns:p14="http://schemas.microsoft.com/office/powerpoint/2010/main" val="1274233212"/>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Block_Lef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smtClean="0"/>
              <a:t>Chart</a:t>
            </a:r>
            <a:br>
              <a:rPr lang="en-US" dirty="0" smtClean="0"/>
            </a:br>
            <a:r>
              <a:rPr lang="en-US" dirty="0" smtClean="0"/>
              <a:t>Title</a:t>
            </a:r>
            <a:endParaRPr lang="en-US" dirty="0"/>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smtClean="0"/>
              <a:t>Text</a:t>
            </a:r>
            <a:endParaRPr lang="en-US" dirty="0"/>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smtClean="0"/>
              <a:t>Place Title and Info Here</a:t>
            </a:r>
            <a:endParaRPr lang="en-US" dirty="0"/>
          </a:p>
        </p:txBody>
      </p:sp>
    </p:spTree>
    <p:extLst>
      <p:ext uri="{BB962C8B-B14F-4D97-AF65-F5344CB8AC3E}">
        <p14:creationId xmlns:p14="http://schemas.microsoft.com/office/powerpoint/2010/main" val="1417394628"/>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Block_Righ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467600" y="457199"/>
            <a:ext cx="3886201" cy="947739"/>
          </a:xfrm>
        </p:spPr>
        <p:txBody>
          <a:bodyPr anchor="b">
            <a:normAutofit/>
          </a:bodyPr>
          <a:lstStyle>
            <a:lvl1pPr>
              <a:defRPr sz="3000" b="1">
                <a:latin typeface="Franklin Gothic Book" panose="020B0503020102020204" pitchFamily="34" charset="0"/>
              </a:defRPr>
            </a:lvl1pPr>
          </a:lstStyle>
          <a:p>
            <a:r>
              <a:rPr lang="en-US" dirty="0" smtClean="0"/>
              <a:t>Chart</a:t>
            </a:r>
            <a:br>
              <a:rPr lang="en-US" dirty="0" smtClean="0"/>
            </a:br>
            <a:r>
              <a:rPr lang="en-US" dirty="0" smtClean="0"/>
              <a:t>Title</a:t>
            </a:r>
            <a:endParaRPr lang="en-US" dirty="0"/>
          </a:p>
        </p:txBody>
      </p:sp>
      <p:sp>
        <p:nvSpPr>
          <p:cNvPr id="17" name="Text Placeholder 16"/>
          <p:cNvSpPr>
            <a:spLocks noGrp="1"/>
          </p:cNvSpPr>
          <p:nvPr>
            <p:ph type="body" sz="quarter" idx="11" hasCustomPrompt="1"/>
          </p:nvPr>
        </p:nvSpPr>
        <p:spPr>
          <a:xfrm>
            <a:off x="7467601" y="1466849"/>
            <a:ext cx="3886200" cy="4710113"/>
          </a:xfrm>
        </p:spPr>
        <p:txBody>
          <a:bodyPr>
            <a:normAutofit/>
          </a:bodyPr>
          <a:lstStyle>
            <a:lvl1pPr marL="0" indent="0">
              <a:buNone/>
              <a:defRPr sz="1800"/>
            </a:lvl1pPr>
          </a:lstStyle>
          <a:p>
            <a:pPr lvl="0"/>
            <a:r>
              <a:rPr lang="en-US" dirty="0" smtClean="0"/>
              <a:t>Text</a:t>
            </a:r>
            <a:endParaRPr lang="en-US" dirty="0"/>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smtClean="0"/>
              <a:t>Place Title and Info Here</a:t>
            </a:r>
            <a:endParaRPr lang="en-US" dirty="0"/>
          </a:p>
        </p:txBody>
      </p:sp>
    </p:spTree>
    <p:extLst>
      <p:ext uri="{BB962C8B-B14F-4D97-AF65-F5344CB8AC3E}">
        <p14:creationId xmlns:p14="http://schemas.microsoft.com/office/powerpoint/2010/main" val="202928938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Block_Bookend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10515600" cy="947739"/>
          </a:xfrm>
        </p:spPr>
        <p:txBody>
          <a:bodyPr anchor="b">
            <a:normAutofit/>
          </a:bodyPr>
          <a:lstStyle>
            <a:lvl1pPr>
              <a:defRPr sz="3000" b="1">
                <a:latin typeface="Franklin Gothic Book" panose="020B0503020102020204" pitchFamily="34" charset="0"/>
              </a:defRPr>
            </a:lvl1pPr>
          </a:lstStyle>
          <a:p>
            <a:r>
              <a:rPr lang="en-US" dirty="0" smtClean="0"/>
              <a:t>Chart</a:t>
            </a:r>
            <a:br>
              <a:rPr lang="en-US" dirty="0" smtClean="0"/>
            </a:br>
            <a:r>
              <a:rPr lang="en-US" dirty="0" smtClean="0"/>
              <a:t>Title</a:t>
            </a:r>
            <a:endParaRPr lang="en-US" dirty="0"/>
          </a:p>
        </p:txBody>
      </p:sp>
      <p:sp>
        <p:nvSpPr>
          <p:cNvPr id="17" name="Text Placeholder 16"/>
          <p:cNvSpPr>
            <a:spLocks noGrp="1"/>
          </p:cNvSpPr>
          <p:nvPr>
            <p:ph type="body" sz="quarter" idx="11" hasCustomPrompt="1"/>
          </p:nvPr>
        </p:nvSpPr>
        <p:spPr>
          <a:xfrm>
            <a:off x="838201" y="1466849"/>
            <a:ext cx="3577570" cy="4134425"/>
          </a:xfrm>
        </p:spPr>
        <p:txBody>
          <a:bodyPr>
            <a:normAutofit/>
          </a:bodyPr>
          <a:lstStyle>
            <a:lvl1pPr marL="0" indent="0">
              <a:buNone/>
              <a:defRPr sz="1800"/>
            </a:lvl1pPr>
          </a:lstStyle>
          <a:p>
            <a:pPr lvl="0"/>
            <a:r>
              <a:rPr lang="en-US" dirty="0" smtClean="0"/>
              <a:t>Text</a:t>
            </a:r>
            <a:endParaRPr lang="en-US" dirty="0"/>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smtClean="0"/>
              <a:t>Place Title and Info Here</a:t>
            </a:r>
            <a:endParaRPr lang="en-US" dirty="0"/>
          </a:p>
        </p:txBody>
      </p:sp>
      <p:sp>
        <p:nvSpPr>
          <p:cNvPr id="8" name="Text Placeholder 16"/>
          <p:cNvSpPr>
            <a:spLocks noGrp="1"/>
          </p:cNvSpPr>
          <p:nvPr>
            <p:ph type="body" sz="quarter" idx="18" hasCustomPrompt="1"/>
          </p:nvPr>
        </p:nvSpPr>
        <p:spPr>
          <a:xfrm>
            <a:off x="7776230" y="1466849"/>
            <a:ext cx="3577570" cy="4710113"/>
          </a:xfrm>
        </p:spPr>
        <p:txBody>
          <a:bodyPr>
            <a:normAutofit/>
          </a:bodyPr>
          <a:lstStyle>
            <a:lvl1pPr marL="0" indent="0">
              <a:buNone/>
              <a:defRPr sz="1800"/>
            </a:lvl1pPr>
          </a:lstStyle>
          <a:p>
            <a:pPr lvl="0"/>
            <a:r>
              <a:rPr lang="en-US" dirty="0" smtClean="0"/>
              <a:t>Text</a:t>
            </a:r>
            <a:endParaRPr lang="en-US" dirty="0"/>
          </a:p>
        </p:txBody>
      </p:sp>
    </p:spTree>
    <p:extLst>
      <p:ext uri="{BB962C8B-B14F-4D97-AF65-F5344CB8AC3E}">
        <p14:creationId xmlns:p14="http://schemas.microsoft.com/office/powerpoint/2010/main" val="3678274009"/>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hoto Farm">
    <p:spTree>
      <p:nvGrpSpPr>
        <p:cNvPr id="1" name=""/>
        <p:cNvGrpSpPr/>
        <p:nvPr/>
      </p:nvGrpSpPr>
      <p:grpSpPr>
        <a:xfrm>
          <a:off x="0" y="0"/>
          <a:ext cx="0" cy="0"/>
          <a:chOff x="0" y="0"/>
          <a:chExt cx="0" cy="0"/>
        </a:xfrm>
      </p:grpSpPr>
      <p:sp>
        <p:nvSpPr>
          <p:cNvPr id="7" name="Picture Placeholder 3"/>
          <p:cNvSpPr>
            <a:spLocks noGrp="1" noChangeAspect="1"/>
          </p:cNvSpPr>
          <p:nvPr>
            <p:ph type="pic" sz="quarter" idx="14" hasCustomPrompt="1"/>
          </p:nvPr>
        </p:nvSpPr>
        <p:spPr>
          <a:xfrm>
            <a:off x="328613" y="1014412"/>
            <a:ext cx="2057400" cy="2057400"/>
          </a:xfrm>
          <a:ln w="28575">
            <a:solidFill>
              <a:schemeClr val="tx1"/>
            </a:solidFill>
          </a:ln>
        </p:spPr>
        <p:txBody>
          <a:bodyPr>
            <a:normAutofit/>
          </a:bodyPr>
          <a:lstStyle>
            <a:lvl1pPr marL="0" indent="0">
              <a:buNone/>
              <a:defRPr sz="1400" baseline="0"/>
            </a:lvl1pPr>
          </a:lstStyle>
          <a:p>
            <a:r>
              <a:rPr lang="en-US" dirty="0" smtClean="0"/>
              <a:t>PLACE IMAGE HERE</a:t>
            </a:r>
            <a:endParaRPr lang="en-US" dirty="0"/>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smtClean="0"/>
              <a:t>Place Title and Info Here</a:t>
            </a:r>
            <a:endParaRPr lang="en-US" dirty="0"/>
          </a:p>
        </p:txBody>
      </p:sp>
      <p:sp>
        <p:nvSpPr>
          <p:cNvPr id="11" name="Picture Placeholder 3"/>
          <p:cNvSpPr>
            <a:spLocks noGrp="1" noChangeAspect="1"/>
          </p:cNvSpPr>
          <p:nvPr>
            <p:ph type="pic" sz="quarter" idx="18" hasCustomPrompt="1"/>
          </p:nvPr>
        </p:nvSpPr>
        <p:spPr>
          <a:xfrm>
            <a:off x="9805987" y="1014412"/>
            <a:ext cx="2057400" cy="2057400"/>
          </a:xfrm>
          <a:ln w="28575">
            <a:solidFill>
              <a:schemeClr val="tx1"/>
            </a:solidFill>
          </a:ln>
        </p:spPr>
        <p:txBody>
          <a:bodyPr>
            <a:normAutofit/>
          </a:bodyPr>
          <a:lstStyle>
            <a:lvl1pPr marL="0" indent="0">
              <a:buNone/>
              <a:defRPr sz="1400" baseline="0"/>
            </a:lvl1pPr>
          </a:lstStyle>
          <a:p>
            <a:r>
              <a:rPr lang="en-US" dirty="0" smtClean="0"/>
              <a:t>PLACE IMAGE HERE</a:t>
            </a:r>
            <a:endParaRPr lang="en-US" dirty="0"/>
          </a:p>
        </p:txBody>
      </p:sp>
      <p:sp>
        <p:nvSpPr>
          <p:cNvPr id="12" name="Picture Placeholder 3"/>
          <p:cNvSpPr>
            <a:spLocks noGrp="1" noChangeAspect="1"/>
          </p:cNvSpPr>
          <p:nvPr>
            <p:ph type="pic" sz="quarter" idx="19" hasCustomPrompt="1"/>
          </p:nvPr>
        </p:nvSpPr>
        <p:spPr>
          <a:xfrm>
            <a:off x="7436645" y="1014412"/>
            <a:ext cx="2057400" cy="2057400"/>
          </a:xfrm>
          <a:ln w="28575">
            <a:solidFill>
              <a:schemeClr val="tx1"/>
            </a:solidFill>
          </a:ln>
        </p:spPr>
        <p:txBody>
          <a:bodyPr>
            <a:normAutofit/>
          </a:bodyPr>
          <a:lstStyle>
            <a:lvl1pPr marL="0" indent="0">
              <a:buNone/>
              <a:defRPr sz="1400" baseline="0"/>
            </a:lvl1pPr>
          </a:lstStyle>
          <a:p>
            <a:r>
              <a:rPr lang="en-US" dirty="0" smtClean="0"/>
              <a:t>PLACE IMAGE HERE</a:t>
            </a:r>
            <a:endParaRPr lang="en-US" dirty="0"/>
          </a:p>
        </p:txBody>
      </p:sp>
      <p:sp>
        <p:nvSpPr>
          <p:cNvPr id="13" name="Picture Placeholder 3"/>
          <p:cNvSpPr>
            <a:spLocks noGrp="1" noChangeAspect="1"/>
          </p:cNvSpPr>
          <p:nvPr>
            <p:ph type="pic" sz="quarter" idx="20" hasCustomPrompt="1"/>
          </p:nvPr>
        </p:nvSpPr>
        <p:spPr>
          <a:xfrm>
            <a:off x="5067301" y="1014412"/>
            <a:ext cx="2057400" cy="2057400"/>
          </a:xfrm>
          <a:ln w="28575">
            <a:solidFill>
              <a:schemeClr val="tx1"/>
            </a:solidFill>
          </a:ln>
        </p:spPr>
        <p:txBody>
          <a:bodyPr>
            <a:normAutofit/>
          </a:bodyPr>
          <a:lstStyle>
            <a:lvl1pPr marL="0" indent="0">
              <a:buNone/>
              <a:defRPr sz="1400" baseline="0"/>
            </a:lvl1pPr>
          </a:lstStyle>
          <a:p>
            <a:r>
              <a:rPr lang="en-US" dirty="0" smtClean="0"/>
              <a:t>PLACE IMAGE HERE</a:t>
            </a:r>
            <a:endParaRPr lang="en-US" dirty="0"/>
          </a:p>
        </p:txBody>
      </p:sp>
      <p:sp>
        <p:nvSpPr>
          <p:cNvPr id="14" name="Picture Placeholder 3"/>
          <p:cNvSpPr>
            <a:spLocks noGrp="1" noChangeAspect="1"/>
          </p:cNvSpPr>
          <p:nvPr>
            <p:ph type="pic" sz="quarter" idx="21" hasCustomPrompt="1"/>
          </p:nvPr>
        </p:nvSpPr>
        <p:spPr>
          <a:xfrm>
            <a:off x="2697957" y="1014412"/>
            <a:ext cx="2057400" cy="2057400"/>
          </a:xfrm>
          <a:ln w="28575">
            <a:solidFill>
              <a:schemeClr val="tx1"/>
            </a:solidFill>
          </a:ln>
        </p:spPr>
        <p:txBody>
          <a:bodyPr>
            <a:normAutofit/>
          </a:bodyPr>
          <a:lstStyle>
            <a:lvl1pPr marL="0" indent="0">
              <a:buNone/>
              <a:defRPr sz="1400" baseline="0"/>
            </a:lvl1pPr>
          </a:lstStyle>
          <a:p>
            <a:r>
              <a:rPr lang="en-US" dirty="0" smtClean="0"/>
              <a:t>PLACE IMAGE HERE</a:t>
            </a:r>
            <a:endParaRPr lang="en-US" dirty="0"/>
          </a:p>
        </p:txBody>
      </p:sp>
      <p:sp>
        <p:nvSpPr>
          <p:cNvPr id="23" name="Picture Placeholder 3"/>
          <p:cNvSpPr>
            <a:spLocks noGrp="1" noChangeAspect="1"/>
          </p:cNvSpPr>
          <p:nvPr>
            <p:ph type="pic" sz="quarter" idx="22" hasCustomPrompt="1"/>
          </p:nvPr>
        </p:nvSpPr>
        <p:spPr>
          <a:xfrm>
            <a:off x="328613" y="3400417"/>
            <a:ext cx="2057400" cy="2057400"/>
          </a:xfrm>
          <a:ln w="28575">
            <a:solidFill>
              <a:schemeClr val="tx1"/>
            </a:solidFill>
          </a:ln>
        </p:spPr>
        <p:txBody>
          <a:bodyPr>
            <a:normAutofit/>
          </a:bodyPr>
          <a:lstStyle>
            <a:lvl1pPr marL="0" indent="0">
              <a:buNone/>
              <a:defRPr sz="1400" baseline="0"/>
            </a:lvl1pPr>
          </a:lstStyle>
          <a:p>
            <a:r>
              <a:rPr lang="en-US" dirty="0" smtClean="0"/>
              <a:t>PLACE IMAGE HERE</a:t>
            </a:r>
            <a:endParaRPr lang="en-US" dirty="0"/>
          </a:p>
        </p:txBody>
      </p:sp>
      <p:sp>
        <p:nvSpPr>
          <p:cNvPr id="24" name="Picture Placeholder 3"/>
          <p:cNvSpPr>
            <a:spLocks noGrp="1" noChangeAspect="1"/>
          </p:cNvSpPr>
          <p:nvPr>
            <p:ph type="pic" sz="quarter" idx="23" hasCustomPrompt="1"/>
          </p:nvPr>
        </p:nvSpPr>
        <p:spPr>
          <a:xfrm>
            <a:off x="9805987" y="3400417"/>
            <a:ext cx="2057400" cy="2057400"/>
          </a:xfrm>
          <a:ln w="28575">
            <a:solidFill>
              <a:schemeClr val="tx1"/>
            </a:solidFill>
          </a:ln>
        </p:spPr>
        <p:txBody>
          <a:bodyPr>
            <a:normAutofit/>
          </a:bodyPr>
          <a:lstStyle>
            <a:lvl1pPr marL="0" indent="0">
              <a:buNone/>
              <a:defRPr sz="1400" baseline="0"/>
            </a:lvl1pPr>
          </a:lstStyle>
          <a:p>
            <a:r>
              <a:rPr lang="en-US" dirty="0" smtClean="0"/>
              <a:t>PLACE IMAGE HERE</a:t>
            </a:r>
            <a:endParaRPr lang="en-US" dirty="0"/>
          </a:p>
        </p:txBody>
      </p:sp>
      <p:sp>
        <p:nvSpPr>
          <p:cNvPr id="25" name="Picture Placeholder 3"/>
          <p:cNvSpPr>
            <a:spLocks noGrp="1" noChangeAspect="1"/>
          </p:cNvSpPr>
          <p:nvPr>
            <p:ph type="pic" sz="quarter" idx="24" hasCustomPrompt="1"/>
          </p:nvPr>
        </p:nvSpPr>
        <p:spPr>
          <a:xfrm>
            <a:off x="7436645" y="3400417"/>
            <a:ext cx="2057400" cy="2057400"/>
          </a:xfrm>
          <a:ln w="28575">
            <a:solidFill>
              <a:schemeClr val="tx1"/>
            </a:solidFill>
          </a:ln>
        </p:spPr>
        <p:txBody>
          <a:bodyPr>
            <a:normAutofit/>
          </a:bodyPr>
          <a:lstStyle>
            <a:lvl1pPr marL="0" indent="0">
              <a:buNone/>
              <a:defRPr sz="1400" baseline="0"/>
            </a:lvl1pPr>
          </a:lstStyle>
          <a:p>
            <a:r>
              <a:rPr lang="en-US" dirty="0" smtClean="0"/>
              <a:t>PLACE IMAGE HERE</a:t>
            </a:r>
            <a:endParaRPr lang="en-US" dirty="0"/>
          </a:p>
        </p:txBody>
      </p:sp>
      <p:sp>
        <p:nvSpPr>
          <p:cNvPr id="26" name="Picture Placeholder 3"/>
          <p:cNvSpPr>
            <a:spLocks noGrp="1" noChangeAspect="1"/>
          </p:cNvSpPr>
          <p:nvPr>
            <p:ph type="pic" sz="quarter" idx="25" hasCustomPrompt="1"/>
          </p:nvPr>
        </p:nvSpPr>
        <p:spPr>
          <a:xfrm>
            <a:off x="5067301" y="3400417"/>
            <a:ext cx="2057400" cy="2057400"/>
          </a:xfrm>
          <a:ln w="28575">
            <a:solidFill>
              <a:schemeClr val="tx1"/>
            </a:solidFill>
          </a:ln>
        </p:spPr>
        <p:txBody>
          <a:bodyPr>
            <a:normAutofit/>
          </a:bodyPr>
          <a:lstStyle>
            <a:lvl1pPr marL="0" indent="0">
              <a:buNone/>
              <a:defRPr sz="1400" baseline="0"/>
            </a:lvl1pPr>
          </a:lstStyle>
          <a:p>
            <a:r>
              <a:rPr lang="en-US" dirty="0" smtClean="0"/>
              <a:t>PLACE IMAGE HERE</a:t>
            </a:r>
            <a:endParaRPr lang="en-US" dirty="0"/>
          </a:p>
        </p:txBody>
      </p:sp>
      <p:sp>
        <p:nvSpPr>
          <p:cNvPr id="27" name="Picture Placeholder 3"/>
          <p:cNvSpPr>
            <a:spLocks noGrp="1" noChangeAspect="1"/>
          </p:cNvSpPr>
          <p:nvPr>
            <p:ph type="pic" sz="quarter" idx="26" hasCustomPrompt="1"/>
          </p:nvPr>
        </p:nvSpPr>
        <p:spPr>
          <a:xfrm>
            <a:off x="2697957" y="3400417"/>
            <a:ext cx="2057400" cy="2057400"/>
          </a:xfrm>
          <a:ln w="28575">
            <a:solidFill>
              <a:schemeClr val="tx1"/>
            </a:solidFill>
          </a:ln>
        </p:spPr>
        <p:txBody>
          <a:bodyPr>
            <a:normAutofit/>
          </a:bodyPr>
          <a:lstStyle>
            <a:lvl1pPr marL="0" indent="0">
              <a:buNone/>
              <a:defRPr sz="1400" baseline="0"/>
            </a:lvl1pPr>
          </a:lstStyle>
          <a:p>
            <a:r>
              <a:rPr lang="en-US" dirty="0" smtClean="0"/>
              <a:t>PLACE IMAGE HERE</a:t>
            </a:r>
            <a:endParaRPr lang="en-US" dirty="0"/>
          </a:p>
        </p:txBody>
      </p:sp>
      <p:sp>
        <p:nvSpPr>
          <p:cNvPr id="28" name="Title 1"/>
          <p:cNvSpPr>
            <a:spLocks noGrp="1"/>
          </p:cNvSpPr>
          <p:nvPr>
            <p:ph type="title" hasCustomPrompt="1"/>
          </p:nvPr>
        </p:nvSpPr>
        <p:spPr>
          <a:xfrm>
            <a:off x="838200" y="457198"/>
            <a:ext cx="9553575" cy="557213"/>
          </a:xfrm>
        </p:spPr>
        <p:txBody>
          <a:bodyPr anchor="t">
            <a:normAutofit/>
          </a:bodyPr>
          <a:lstStyle>
            <a:lvl1pPr>
              <a:defRPr sz="3000" b="1">
                <a:latin typeface="Franklin Gothic Book" panose="020B0503020102020204" pitchFamily="34" charset="0"/>
              </a:defRPr>
            </a:lvl1pPr>
          </a:lstStyle>
          <a:p>
            <a:r>
              <a:rPr lang="en-US" dirty="0" smtClean="0"/>
              <a:t>Slide Title</a:t>
            </a:r>
            <a:endParaRPr lang="en-US" dirty="0"/>
          </a:p>
        </p:txBody>
      </p:sp>
    </p:spTree>
    <p:extLst>
      <p:ext uri="{BB962C8B-B14F-4D97-AF65-F5344CB8AC3E}">
        <p14:creationId xmlns:p14="http://schemas.microsoft.com/office/powerpoint/2010/main" val="149432285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457199"/>
            <a:ext cx="10515600" cy="593726"/>
          </a:xfrm>
        </p:spPr>
        <p:txBody>
          <a:bodyPr anchor="b">
            <a:noAutofit/>
          </a:bodyPr>
          <a:lstStyle>
            <a:lvl1pPr>
              <a:defRPr sz="3000" b="1"/>
            </a:lvl1pPr>
          </a:lstStyle>
          <a:p>
            <a:r>
              <a:rPr lang="en-US" dirty="0" smtClean="0"/>
              <a:t>Click to edit Master title style</a:t>
            </a:r>
            <a:endParaRPr lang="en-US" dirty="0"/>
          </a:p>
        </p:txBody>
      </p:sp>
      <p:sp>
        <p:nvSpPr>
          <p:cNvPr id="5" name="Text Placeholder 4"/>
          <p:cNvSpPr>
            <a:spLocks noGrp="1"/>
          </p:cNvSpPr>
          <p:nvPr>
            <p:ph type="body" sz="quarter" idx="10" hasCustomPrompt="1"/>
          </p:nvPr>
        </p:nvSpPr>
        <p:spPr>
          <a:xfrm>
            <a:off x="838201" y="1157288"/>
            <a:ext cx="10515600" cy="5019675"/>
          </a:xfrm>
        </p:spPr>
        <p:txBody>
          <a:bodyPr/>
          <a:lstStyle>
            <a:lvl1pPr marL="0" indent="0">
              <a:buNone/>
              <a:defRPr sz="1800"/>
            </a:lvl1pPr>
          </a:lstStyle>
          <a:p>
            <a:pPr lvl="0"/>
            <a:r>
              <a:rPr lang="en-US" dirty="0" smtClean="0"/>
              <a:t>To change the number of Columns, go to:</a:t>
            </a:r>
          </a:p>
          <a:p>
            <a:pPr lvl="0"/>
            <a:r>
              <a:rPr lang="en-US" dirty="0" smtClean="0"/>
              <a:t>HOME&gt;Paragraph&gt;Column</a:t>
            </a:r>
          </a:p>
          <a:p>
            <a:pPr lvl="0"/>
            <a:endParaRPr lang="en-US" dirty="0" smtClean="0"/>
          </a:p>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smtClean="0"/>
              <a:t>Place Title and Info Here</a:t>
            </a:r>
            <a:endParaRPr lang="en-US" dirty="0"/>
          </a:p>
        </p:txBody>
      </p:sp>
    </p:spTree>
    <p:extLst>
      <p:ext uri="{BB962C8B-B14F-4D97-AF65-F5344CB8AC3E}">
        <p14:creationId xmlns:p14="http://schemas.microsoft.com/office/powerpoint/2010/main" val="182231887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b="1"/>
            </a:lvl1pPr>
          </a:lstStyle>
          <a:p>
            <a:r>
              <a:rPr lang="en-US" dirty="0"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smtClean="0"/>
              <a:t>Place Title and Info Here</a:t>
            </a:r>
            <a:endParaRPr lang="en-US" dirty="0"/>
          </a:p>
        </p:txBody>
      </p:sp>
    </p:spTree>
    <p:extLst>
      <p:ext uri="{BB962C8B-B14F-4D97-AF65-F5344CB8AC3E}">
        <p14:creationId xmlns:p14="http://schemas.microsoft.com/office/powerpoint/2010/main" val="2689538630"/>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157288"/>
            <a:ext cx="5181600" cy="444398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157288"/>
            <a:ext cx="5181600" cy="501967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smtClean="0"/>
              <a:t>Place Title and Info Here</a:t>
            </a:r>
            <a:endParaRPr lang="en-US" dirty="0"/>
          </a:p>
        </p:txBody>
      </p:sp>
      <p:sp>
        <p:nvSpPr>
          <p:cNvPr id="7" name="Title 1"/>
          <p:cNvSpPr>
            <a:spLocks noGrp="1"/>
          </p:cNvSpPr>
          <p:nvPr>
            <p:ph type="title"/>
          </p:nvPr>
        </p:nvSpPr>
        <p:spPr>
          <a:xfrm>
            <a:off x="839788" y="457199"/>
            <a:ext cx="10515600" cy="593726"/>
          </a:xfrm>
        </p:spPr>
        <p:txBody>
          <a:bodyPr anchor="b">
            <a:normAutofit/>
          </a:bodyPr>
          <a:lstStyle>
            <a:lvl1pPr>
              <a:defRPr sz="3000" b="1"/>
            </a:lvl1pPr>
          </a:lstStyle>
          <a:p>
            <a:r>
              <a:rPr lang="en-US" dirty="0" smtClean="0"/>
              <a:t>Click to edit Master title style</a:t>
            </a:r>
            <a:endParaRPr lang="en-US" dirty="0"/>
          </a:p>
        </p:txBody>
      </p:sp>
    </p:spTree>
    <p:extLst>
      <p:ext uri="{BB962C8B-B14F-4D97-AF65-F5344CB8AC3E}">
        <p14:creationId xmlns:p14="http://schemas.microsoft.com/office/powerpoint/2010/main" val="3019524977"/>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199"/>
            <a:ext cx="10515600" cy="593726"/>
          </a:xfrm>
        </p:spPr>
        <p:txBody>
          <a:bodyPr anchor="b">
            <a:normAutofit/>
          </a:bodyPr>
          <a:lstStyle>
            <a:lvl1pPr>
              <a:defRPr sz="3000" b="1"/>
            </a:lvl1pPr>
          </a:lstStyle>
          <a:p>
            <a:r>
              <a:rPr lang="en-US" dirty="0" smtClean="0"/>
              <a:t>Click to edit Master title style</a:t>
            </a:r>
            <a:endParaRPr lang="en-US" dirty="0"/>
          </a:p>
        </p:txBody>
      </p:sp>
      <p:sp>
        <p:nvSpPr>
          <p:cNvPr id="3" name="Text Placeholder 2"/>
          <p:cNvSpPr>
            <a:spLocks noGrp="1"/>
          </p:cNvSpPr>
          <p:nvPr>
            <p:ph type="body" idx="1"/>
          </p:nvPr>
        </p:nvSpPr>
        <p:spPr>
          <a:xfrm>
            <a:off x="839788" y="1157288"/>
            <a:ext cx="5157787" cy="4619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1619249"/>
            <a:ext cx="5157787" cy="3982025"/>
          </a:xfrm>
        </p:spPr>
        <p:txBody>
          <a:body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6172200" y="1157288"/>
            <a:ext cx="5183188" cy="4619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1619249"/>
            <a:ext cx="5183188" cy="457041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smtClean="0"/>
              <a:t>Place Title and Info Here</a:t>
            </a:r>
            <a:endParaRPr lang="en-US" dirty="0"/>
          </a:p>
        </p:txBody>
      </p:sp>
    </p:spTree>
    <p:extLst>
      <p:ext uri="{BB962C8B-B14F-4D97-AF65-F5344CB8AC3E}">
        <p14:creationId xmlns:p14="http://schemas.microsoft.com/office/powerpoint/2010/main" val="4198112919"/>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10515600" cy="593726"/>
          </a:xfrm>
        </p:spPr>
        <p:txBody>
          <a:bodyPr anchor="b">
            <a:normAutofit/>
          </a:bodyPr>
          <a:lstStyle>
            <a:lvl1pPr>
              <a:defRPr sz="3000" b="1"/>
            </a:lvl1pPr>
          </a:lstStyle>
          <a:p>
            <a:r>
              <a:rPr lang="en-US" dirty="0" smtClean="0"/>
              <a:t>Title</a:t>
            </a:r>
            <a:endParaRPr lang="en-US" dirty="0"/>
          </a:p>
        </p:txBody>
      </p:sp>
      <p:sp>
        <p:nvSpPr>
          <p:cNvPr id="10"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smtClean="0"/>
              <a:t>Place Title and Info Here</a:t>
            </a:r>
            <a:endParaRPr lang="en-US" dirty="0"/>
          </a:p>
        </p:txBody>
      </p:sp>
    </p:spTree>
    <p:extLst>
      <p:ext uri="{BB962C8B-B14F-4D97-AF65-F5344CB8AC3E}">
        <p14:creationId xmlns:p14="http://schemas.microsoft.com/office/powerpoint/2010/main" val="1083579046"/>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smtClean="0"/>
              <a:t>Place Title and Info Here</a:t>
            </a:r>
            <a:endParaRPr lang="en-US" dirty="0"/>
          </a:p>
        </p:txBody>
      </p:sp>
    </p:spTree>
    <p:extLst>
      <p:ext uri="{BB962C8B-B14F-4D97-AF65-F5344CB8AC3E}">
        <p14:creationId xmlns:p14="http://schemas.microsoft.com/office/powerpoint/2010/main" val="2737835298"/>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947738"/>
          </a:xfrm>
        </p:spPr>
        <p:txBody>
          <a:bodyPr anchor="b">
            <a:normAutofit/>
          </a:bodyPr>
          <a:lstStyle>
            <a:lvl1pPr>
              <a:defRPr sz="3000" b="1"/>
            </a:lvl1pPr>
          </a:lstStyle>
          <a:p>
            <a:r>
              <a:rPr lang="en-US" dirty="0" smtClean="0"/>
              <a:t>Click to edit Master title style</a:t>
            </a:r>
            <a:endParaRPr lang="en-US" dirty="0"/>
          </a:p>
        </p:txBody>
      </p:sp>
      <p:sp>
        <p:nvSpPr>
          <p:cNvPr id="3" name="Content Placeholder 2"/>
          <p:cNvSpPr>
            <a:spLocks noGrp="1"/>
          </p:cNvSpPr>
          <p:nvPr>
            <p:ph idx="1"/>
          </p:nvPr>
        </p:nvSpPr>
        <p:spPr>
          <a:xfrm>
            <a:off x="5183188" y="642939"/>
            <a:ext cx="6172200" cy="52181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1466850"/>
            <a:ext cx="3932237" cy="413442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smtClean="0"/>
              <a:t>Place Title and Info Here</a:t>
            </a:r>
            <a:endParaRPr lang="en-US" dirty="0"/>
          </a:p>
        </p:txBody>
      </p:sp>
    </p:spTree>
    <p:extLst>
      <p:ext uri="{BB962C8B-B14F-4D97-AF65-F5344CB8AC3E}">
        <p14:creationId xmlns:p14="http://schemas.microsoft.com/office/powerpoint/2010/main" val="2139589413"/>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over Image">
    <p:spTree>
      <p:nvGrpSpPr>
        <p:cNvPr id="1" name=""/>
        <p:cNvGrpSpPr/>
        <p:nvPr/>
      </p:nvGrpSpPr>
      <p:grpSpPr>
        <a:xfrm>
          <a:off x="0" y="0"/>
          <a:ext cx="0" cy="0"/>
          <a:chOff x="0" y="0"/>
          <a:chExt cx="0" cy="0"/>
        </a:xfrm>
      </p:grpSpPr>
      <p:sp>
        <p:nvSpPr>
          <p:cNvPr id="7" name="Picture Placeholder 6"/>
          <p:cNvSpPr>
            <a:spLocks noGrp="1"/>
          </p:cNvSpPr>
          <p:nvPr>
            <p:ph type="pic" sz="quarter" idx="18"/>
          </p:nvPr>
        </p:nvSpPr>
        <p:spPr>
          <a:xfrm>
            <a:off x="0" y="609601"/>
            <a:ext cx="12192000" cy="4991672"/>
          </a:xfrm>
        </p:spPr>
        <p:txBody>
          <a:bodyPr/>
          <a:lstStyle>
            <a:lvl1pPr marL="0" indent="0">
              <a:buNone/>
              <a:defRPr/>
            </a:lvl1pPr>
          </a:lstStyle>
          <a:p>
            <a:endParaRPr lang="en-US" dirty="0"/>
          </a:p>
        </p:txBody>
      </p:sp>
      <p:sp>
        <p:nvSpPr>
          <p:cNvPr id="2" name="Title 1"/>
          <p:cNvSpPr>
            <a:spLocks noGrp="1"/>
          </p:cNvSpPr>
          <p:nvPr>
            <p:ph type="title"/>
          </p:nvPr>
        </p:nvSpPr>
        <p:spPr>
          <a:xfrm>
            <a:off x="839788" y="609600"/>
            <a:ext cx="5275262" cy="947738"/>
          </a:xfrm>
          <a:solidFill>
            <a:srgbClr val="000000">
              <a:alpha val="50000"/>
            </a:srgbClr>
          </a:solidFill>
        </p:spPr>
        <p:txBody>
          <a:bodyPr anchor="b">
            <a:normAutofit/>
          </a:bodyPr>
          <a:lstStyle>
            <a:lvl1pPr>
              <a:defRPr sz="3000" b="1"/>
            </a:lvl1pPr>
          </a:lstStyle>
          <a:p>
            <a:r>
              <a:rPr lang="en-US" dirty="0" smtClean="0"/>
              <a:t>Click to edit Master title style</a:t>
            </a:r>
            <a:endParaRPr lang="en-US" dirty="0"/>
          </a:p>
        </p:txBody>
      </p:sp>
      <p:sp>
        <p:nvSpPr>
          <p:cNvPr id="4" name="Text Placeholder 3"/>
          <p:cNvSpPr>
            <a:spLocks noGrp="1"/>
          </p:cNvSpPr>
          <p:nvPr>
            <p:ph type="body" sz="half" idx="2"/>
          </p:nvPr>
        </p:nvSpPr>
        <p:spPr>
          <a:xfrm>
            <a:off x="839788" y="1619250"/>
            <a:ext cx="5275262" cy="3982023"/>
          </a:xfrm>
          <a:solidFill>
            <a:srgbClr val="000000">
              <a:alpha val="50000"/>
            </a:srgbClr>
          </a:solidFill>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smtClean="0"/>
              <a:t>Edit Master text styles</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smtClean="0"/>
              <a:t>Place Title and Info Here</a:t>
            </a:r>
            <a:endParaRPr lang="en-US" dirty="0"/>
          </a:p>
        </p:txBody>
      </p:sp>
      <p:sp>
        <p:nvSpPr>
          <p:cNvPr id="9" name="Picture Placeholder 6"/>
          <p:cNvSpPr>
            <a:spLocks noGrp="1"/>
          </p:cNvSpPr>
          <p:nvPr>
            <p:ph type="pic" sz="quarter" idx="19"/>
          </p:nvPr>
        </p:nvSpPr>
        <p:spPr>
          <a:xfrm>
            <a:off x="4738688" y="5657169"/>
            <a:ext cx="7453312" cy="1200831"/>
          </a:xfrm>
        </p:spPr>
        <p:txBody>
          <a:bodyPr/>
          <a:lstStyle>
            <a:lvl1pPr marL="0" indent="0">
              <a:buNone/>
              <a:defRPr/>
            </a:lvl1pPr>
          </a:lstStyle>
          <a:p>
            <a:endParaRPr lang="en-US" dirty="0"/>
          </a:p>
        </p:txBody>
      </p:sp>
    </p:spTree>
    <p:extLst>
      <p:ext uri="{BB962C8B-B14F-4D97-AF65-F5344CB8AC3E}">
        <p14:creationId xmlns:p14="http://schemas.microsoft.com/office/powerpoint/2010/main" val="1798912852"/>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183188" y="987425"/>
            <a:ext cx="6172200" cy="4873625"/>
          </a:xfrm>
          <a:ln w="28575">
            <a:solidFill>
              <a:schemeClr val="tx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smtClean="0"/>
              <a:t>Place Title and Info Here</a:t>
            </a:r>
            <a:endParaRPr lang="en-US" dirty="0"/>
          </a:p>
        </p:txBody>
      </p:sp>
      <p:sp>
        <p:nvSpPr>
          <p:cNvPr id="7" name="Title 1"/>
          <p:cNvSpPr>
            <a:spLocks noGrp="1"/>
          </p:cNvSpPr>
          <p:nvPr>
            <p:ph type="title"/>
          </p:nvPr>
        </p:nvSpPr>
        <p:spPr>
          <a:xfrm>
            <a:off x="839788" y="457200"/>
            <a:ext cx="3932237" cy="947738"/>
          </a:xfrm>
        </p:spPr>
        <p:txBody>
          <a:bodyPr anchor="b">
            <a:normAutofit/>
          </a:bodyPr>
          <a:lstStyle>
            <a:lvl1pPr>
              <a:defRPr sz="3000" b="1"/>
            </a:lvl1pPr>
          </a:lstStyle>
          <a:p>
            <a:r>
              <a:rPr lang="en-US" dirty="0" smtClean="0"/>
              <a:t>Click to edit Master title style</a:t>
            </a:r>
            <a:endParaRPr lang="en-US" dirty="0"/>
          </a:p>
        </p:txBody>
      </p:sp>
      <p:sp>
        <p:nvSpPr>
          <p:cNvPr id="8" name="Text Placeholder 3"/>
          <p:cNvSpPr>
            <a:spLocks noGrp="1"/>
          </p:cNvSpPr>
          <p:nvPr>
            <p:ph type="body" sz="half" idx="2"/>
          </p:nvPr>
        </p:nvSpPr>
        <p:spPr>
          <a:xfrm>
            <a:off x="839788" y="1466850"/>
            <a:ext cx="3932237" cy="413442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Tree>
    <p:extLst>
      <p:ext uri="{BB962C8B-B14F-4D97-AF65-F5344CB8AC3E}">
        <p14:creationId xmlns:p14="http://schemas.microsoft.com/office/powerpoint/2010/main" val="2621531893"/>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457199"/>
            <a:ext cx="10515600" cy="593726"/>
          </a:xfrm>
        </p:spPr>
        <p:txBody>
          <a:bodyPr anchor="b">
            <a:normAutofit/>
          </a:bodyPr>
          <a:lstStyle>
            <a:lvl1pPr>
              <a:defRPr sz="3000" b="1"/>
            </a:lvl1pPr>
          </a:lstStyle>
          <a:p>
            <a:r>
              <a:rPr lang="en-US" dirty="0" smtClean="0"/>
              <a:t>Click to edit Master title style</a:t>
            </a:r>
            <a:endParaRPr lang="en-US" dirty="0"/>
          </a:p>
        </p:txBody>
      </p:sp>
      <p:sp>
        <p:nvSpPr>
          <p:cNvPr id="3" name="Vertical Text Placeholder 2"/>
          <p:cNvSpPr>
            <a:spLocks noGrp="1"/>
          </p:cNvSpPr>
          <p:nvPr>
            <p:ph type="body" orient="vert" idx="1"/>
          </p:nvPr>
        </p:nvSpPr>
        <p:spPr>
          <a:xfrm>
            <a:off x="838200" y="1157287"/>
            <a:ext cx="10515600" cy="501967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smtClean="0"/>
              <a:t>Place Title and Info Here</a:t>
            </a:r>
            <a:endParaRPr lang="en-US" dirty="0"/>
          </a:p>
        </p:txBody>
      </p:sp>
    </p:spTree>
    <p:extLst>
      <p:ext uri="{BB962C8B-B14F-4D97-AF65-F5344CB8AC3E}">
        <p14:creationId xmlns:p14="http://schemas.microsoft.com/office/powerpoint/2010/main" val="3186468111"/>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01212" y="365125"/>
            <a:ext cx="1652587" cy="5811838"/>
          </a:xfrm>
        </p:spPr>
        <p:txBody>
          <a:bodyPr vert="eaVert" anchor="t">
            <a:normAutofit/>
          </a:bodyPr>
          <a:lstStyle>
            <a:lvl1pPr>
              <a:defRPr sz="3000" b="1"/>
            </a:lvl1pPr>
          </a:lstStyle>
          <a:p>
            <a:r>
              <a:rPr lang="en-US" dirty="0" smtClean="0"/>
              <a:t>Click to edit Master title style</a:t>
            </a:r>
            <a:endParaRPr lang="en-US" dirty="0"/>
          </a:p>
        </p:txBody>
      </p:sp>
      <p:sp>
        <p:nvSpPr>
          <p:cNvPr id="3" name="Vertical Text Placeholder 2"/>
          <p:cNvSpPr>
            <a:spLocks noGrp="1"/>
          </p:cNvSpPr>
          <p:nvPr>
            <p:ph type="body" orient="vert" idx="1"/>
          </p:nvPr>
        </p:nvSpPr>
        <p:spPr>
          <a:xfrm>
            <a:off x="838199" y="365125"/>
            <a:ext cx="8805863"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smtClean="0"/>
              <a:t>Place Title and Info Here</a:t>
            </a:r>
            <a:endParaRPr lang="en-US" dirty="0"/>
          </a:p>
        </p:txBody>
      </p:sp>
    </p:spTree>
    <p:extLst>
      <p:ext uri="{BB962C8B-B14F-4D97-AF65-F5344CB8AC3E}">
        <p14:creationId xmlns:p14="http://schemas.microsoft.com/office/powerpoint/2010/main" val="371131349"/>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Picture Placeholder 3"/>
          <p:cNvSpPr>
            <a:spLocks noGrp="1"/>
          </p:cNvSpPr>
          <p:nvPr>
            <p:ph type="pic" sz="quarter" idx="11" hasCustomPrompt="1"/>
          </p:nvPr>
        </p:nvSpPr>
        <p:spPr>
          <a:xfrm>
            <a:off x="7932707" y="500063"/>
            <a:ext cx="3657600" cy="2743200"/>
          </a:xfrm>
          <a:ln w="28575">
            <a:solidFill>
              <a:schemeClr val="tx1"/>
            </a:solidFill>
          </a:ln>
        </p:spPr>
        <p:txBody>
          <a:bodyPr/>
          <a:lstStyle>
            <a:lvl1pPr marL="0" indent="0">
              <a:buNone/>
              <a:defRPr baseline="0"/>
            </a:lvl1pPr>
          </a:lstStyle>
          <a:p>
            <a:r>
              <a:rPr lang="en-US" dirty="0" smtClean="0"/>
              <a:t>PLACE IMAGE HERE</a:t>
            </a:r>
            <a:endParaRPr lang="en-US" dirty="0"/>
          </a:p>
        </p:txBody>
      </p:sp>
      <p:sp>
        <p:nvSpPr>
          <p:cNvPr id="4" name="Picture Placeholder 3"/>
          <p:cNvSpPr>
            <a:spLocks noGrp="1"/>
          </p:cNvSpPr>
          <p:nvPr>
            <p:ph type="pic" sz="quarter" idx="12" hasCustomPrompt="1"/>
          </p:nvPr>
        </p:nvSpPr>
        <p:spPr>
          <a:xfrm>
            <a:off x="7932707" y="3381376"/>
            <a:ext cx="1828800" cy="2743200"/>
          </a:xfrm>
          <a:ln w="28575">
            <a:solidFill>
              <a:schemeClr val="tx1"/>
            </a:solidFill>
          </a:ln>
        </p:spPr>
        <p:txBody>
          <a:bodyPr/>
          <a:lstStyle>
            <a:lvl1pPr marL="0" indent="0">
              <a:buNone/>
              <a:defRPr baseline="0"/>
            </a:lvl1pPr>
          </a:lstStyle>
          <a:p>
            <a:r>
              <a:rPr lang="en-US" dirty="0" smtClean="0"/>
              <a:t>PLACE IMAGE HERE</a:t>
            </a:r>
            <a:endParaRPr lang="en-US" dirty="0"/>
          </a:p>
        </p:txBody>
      </p:sp>
      <p:sp>
        <p:nvSpPr>
          <p:cNvPr id="5" name="Picture Placeholder 3"/>
          <p:cNvSpPr>
            <a:spLocks noGrp="1"/>
          </p:cNvSpPr>
          <p:nvPr>
            <p:ph type="pic" sz="quarter" idx="13" hasCustomPrompt="1"/>
          </p:nvPr>
        </p:nvSpPr>
        <p:spPr>
          <a:xfrm>
            <a:off x="10675907" y="3381376"/>
            <a:ext cx="914400" cy="2743200"/>
          </a:xfrm>
          <a:ln w="28575">
            <a:solidFill>
              <a:schemeClr val="tx1"/>
            </a:solidFill>
          </a:ln>
        </p:spPr>
        <p:txBody>
          <a:bodyPr>
            <a:normAutofit/>
          </a:bodyPr>
          <a:lstStyle>
            <a:lvl1pPr marL="0" indent="0">
              <a:buNone/>
              <a:defRPr sz="2000" baseline="0"/>
            </a:lvl1pPr>
          </a:lstStyle>
          <a:p>
            <a:r>
              <a:rPr lang="en-US" dirty="0" smtClean="0"/>
              <a:t>PLACE IMAGE HERE</a:t>
            </a:r>
            <a:endParaRPr lang="en-US" dirty="0"/>
          </a:p>
        </p:txBody>
      </p:sp>
      <p:sp>
        <p:nvSpPr>
          <p:cNvPr id="7" name="Picture Placeholder 3"/>
          <p:cNvSpPr>
            <a:spLocks noGrp="1" noChangeAspect="1"/>
          </p:cNvSpPr>
          <p:nvPr>
            <p:ph type="pic" sz="quarter" idx="14" hasCustomPrompt="1"/>
          </p:nvPr>
        </p:nvSpPr>
        <p:spPr>
          <a:xfrm>
            <a:off x="3155919" y="500062"/>
            <a:ext cx="4572000" cy="2743200"/>
          </a:xfrm>
          <a:ln w="28575">
            <a:solidFill>
              <a:schemeClr val="tx1"/>
            </a:solidFill>
          </a:ln>
        </p:spPr>
        <p:txBody>
          <a:bodyPr/>
          <a:lstStyle>
            <a:lvl1pPr marL="0" indent="0">
              <a:buNone/>
              <a:defRPr baseline="0"/>
            </a:lvl1pPr>
          </a:lstStyle>
          <a:p>
            <a:r>
              <a:rPr lang="en-US" dirty="0" smtClean="0"/>
              <a:t>PLACE IMAGE HERE</a:t>
            </a:r>
            <a:endParaRPr lang="en-US" dirty="0"/>
          </a:p>
        </p:txBody>
      </p:sp>
      <p:sp>
        <p:nvSpPr>
          <p:cNvPr id="8" name="Picture Placeholder 3"/>
          <p:cNvSpPr>
            <a:spLocks noGrp="1"/>
          </p:cNvSpPr>
          <p:nvPr>
            <p:ph type="pic" sz="quarter" idx="15" hasCustomPrompt="1"/>
          </p:nvPr>
        </p:nvSpPr>
        <p:spPr>
          <a:xfrm>
            <a:off x="3155919" y="3381376"/>
            <a:ext cx="4572000" cy="1828800"/>
          </a:xfrm>
          <a:ln w="28575">
            <a:solidFill>
              <a:schemeClr val="tx1"/>
            </a:solidFill>
          </a:ln>
        </p:spPr>
        <p:txBody>
          <a:bodyPr/>
          <a:lstStyle>
            <a:lvl1pPr marL="0" indent="0">
              <a:buNone/>
              <a:defRPr baseline="0"/>
            </a:lvl1pPr>
          </a:lstStyle>
          <a:p>
            <a:r>
              <a:rPr lang="en-US" dirty="0" smtClean="0"/>
              <a:t>PLACE IMAGE HERE</a:t>
            </a:r>
            <a:endParaRPr lang="en-US" dirty="0"/>
          </a:p>
        </p:txBody>
      </p:sp>
      <p:sp>
        <p:nvSpPr>
          <p:cNvPr id="9" name="Picture Placeholder 3"/>
          <p:cNvSpPr>
            <a:spLocks noGrp="1"/>
          </p:cNvSpPr>
          <p:nvPr>
            <p:ph type="pic" sz="quarter" idx="16" hasCustomPrompt="1"/>
          </p:nvPr>
        </p:nvSpPr>
        <p:spPr>
          <a:xfrm>
            <a:off x="3155919" y="5438776"/>
            <a:ext cx="4572000" cy="685800"/>
          </a:xfrm>
          <a:ln w="28575">
            <a:solidFill>
              <a:schemeClr val="tx1"/>
            </a:solidFill>
          </a:ln>
        </p:spPr>
        <p:txBody>
          <a:bodyPr/>
          <a:lstStyle>
            <a:lvl1pPr marL="0" indent="0">
              <a:buNone/>
              <a:defRPr baseline="0"/>
            </a:lvl1pPr>
          </a:lstStyle>
          <a:p>
            <a:r>
              <a:rPr lang="en-US" dirty="0" smtClean="0"/>
              <a:t>PLACE IMAGE HERE</a:t>
            </a:r>
            <a:endParaRPr lang="en-US" dirty="0"/>
          </a:p>
        </p:txBody>
      </p:sp>
      <p:sp>
        <p:nvSpPr>
          <p:cNvPr id="10" name="Rectangle 9"/>
          <p:cNvSpPr/>
          <p:nvPr userDrawn="1"/>
        </p:nvSpPr>
        <p:spPr>
          <a:xfrm>
            <a:off x="134027" y="608415"/>
            <a:ext cx="2913297" cy="2308324"/>
          </a:xfrm>
          <a:prstGeom prst="rect">
            <a:avLst/>
          </a:prstGeom>
          <a:noFill/>
        </p:spPr>
        <p:txBody>
          <a:bodyPr wrap="none" lIns="91440" tIns="45720" rIns="91440" bIns="45720">
            <a:spAutoFit/>
          </a:bodyPr>
          <a:lstStyle/>
          <a:p>
            <a:pPr algn="ctr"/>
            <a:r>
              <a:rPr lang="en-US" sz="7200" b="0" cap="none" spc="0" dirty="0" smtClean="0">
                <a:ln w="0"/>
                <a:solidFill>
                  <a:srgbClr val="FF0000"/>
                </a:solidFill>
                <a:effectLst>
                  <a:outerShdw blurRad="38100" dist="25400" dir="5400000" algn="ctr" rotWithShape="0">
                    <a:srgbClr val="6E747A">
                      <a:alpha val="43000"/>
                    </a:srgbClr>
                  </a:outerShdw>
                </a:effectLst>
              </a:rPr>
              <a:t>Picture</a:t>
            </a:r>
            <a:endParaRPr lang="en-US" sz="7200" b="0" cap="none" spc="0" baseline="0" dirty="0" smtClean="0">
              <a:ln w="0"/>
              <a:solidFill>
                <a:srgbClr val="FF0000"/>
              </a:solidFill>
              <a:effectLst>
                <a:outerShdw blurRad="38100" dist="25400" dir="5400000" algn="ctr" rotWithShape="0">
                  <a:srgbClr val="6E747A">
                    <a:alpha val="43000"/>
                  </a:srgbClr>
                </a:outerShdw>
              </a:effectLst>
            </a:endParaRPr>
          </a:p>
          <a:p>
            <a:pPr algn="ctr"/>
            <a:r>
              <a:rPr lang="en-US" sz="7200" b="0" cap="none" spc="0" baseline="0" dirty="0" smtClean="0">
                <a:ln w="0"/>
                <a:solidFill>
                  <a:srgbClr val="FF0000"/>
                </a:solidFill>
                <a:effectLst>
                  <a:outerShdw blurRad="38100" dist="25400" dir="5400000" algn="ctr" rotWithShape="0">
                    <a:srgbClr val="6E747A">
                      <a:alpha val="43000"/>
                    </a:srgbClr>
                  </a:outerShdw>
                </a:effectLst>
              </a:rPr>
              <a:t>Frames</a:t>
            </a:r>
            <a:endParaRPr lang="en-US" sz="7200" b="0" cap="none" spc="0" dirty="0">
              <a:ln w="0"/>
              <a:solidFill>
                <a:srgbClr val="FF0000"/>
              </a:solidFill>
              <a:effectLst>
                <a:outerShdw blurRad="38100" dist="25400" dir="5400000" algn="ctr" rotWithShape="0">
                  <a:srgbClr val="6E747A">
                    <a:alpha val="43000"/>
                  </a:srgbClr>
                </a:outerShdw>
              </a:effectLst>
            </a:endParaRPr>
          </a:p>
        </p:txBody>
      </p:sp>
      <p:sp>
        <p:nvSpPr>
          <p:cNvPr id="13"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smtClean="0"/>
              <a:t>Place Title and Info Here</a:t>
            </a:r>
            <a:endParaRPr lang="en-US" dirty="0"/>
          </a:p>
        </p:txBody>
      </p:sp>
      <p:sp>
        <p:nvSpPr>
          <p:cNvPr id="12" name="Picture Placeholder 3"/>
          <p:cNvSpPr>
            <a:spLocks noGrp="1"/>
          </p:cNvSpPr>
          <p:nvPr>
            <p:ph type="pic" sz="quarter" idx="18" hasCustomPrompt="1"/>
          </p:nvPr>
        </p:nvSpPr>
        <p:spPr>
          <a:xfrm>
            <a:off x="265081" y="2916739"/>
            <a:ext cx="2743200" cy="2379685"/>
          </a:xfrm>
          <a:ln w="28575">
            <a:noFill/>
          </a:ln>
        </p:spPr>
        <p:txBody>
          <a:bodyPr/>
          <a:lstStyle>
            <a:lvl1pPr marL="0" indent="0">
              <a:buNone/>
              <a:defRPr baseline="0"/>
            </a:lvl1pPr>
          </a:lstStyle>
          <a:p>
            <a:r>
              <a:rPr lang="en-US" dirty="0" smtClean="0"/>
              <a:t>PLACE IMAGE HERE</a:t>
            </a:r>
            <a:endParaRPr lang="en-US" dirty="0"/>
          </a:p>
        </p:txBody>
      </p:sp>
    </p:spTree>
    <p:extLst>
      <p:ext uri="{BB962C8B-B14F-4D97-AF65-F5344CB8AC3E}">
        <p14:creationId xmlns:p14="http://schemas.microsoft.com/office/powerpoint/2010/main" val="3941794700"/>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End Slide">
    <p:bg>
      <p:bgRef idx="1003">
        <a:schemeClr val="bg1"/>
      </p:bgRef>
    </p:bg>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7" y="0"/>
            <a:ext cx="12192000" cy="6858000"/>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26420" y="2300314"/>
            <a:ext cx="5335925" cy="849995"/>
          </a:xfrm>
          <a:prstGeom prst="rect">
            <a:avLst/>
          </a:prstGeom>
        </p:spPr>
      </p:pic>
      <p:sp>
        <p:nvSpPr>
          <p:cNvPr id="28" name="TextBox 27"/>
          <p:cNvSpPr txBox="1"/>
          <p:nvPr userDrawn="1"/>
        </p:nvSpPr>
        <p:spPr>
          <a:xfrm>
            <a:off x="3616556" y="3320463"/>
            <a:ext cx="4955652" cy="646331"/>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Franklin Gothic Book" panose="020B0503020102020204" pitchFamily="34" charset="0"/>
              </a:rPr>
              <a:t>Research for the Arctic Operator…</a:t>
            </a:r>
          </a:p>
          <a:p>
            <a:pPr marL="0" marR="0" indent="0" algn="r" defTabSz="914400" rtl="0" eaLnBrk="1" fontAlgn="auto" latinLnBrk="0" hangingPunct="1">
              <a:lnSpc>
                <a:spcPct val="100000"/>
              </a:lnSpc>
              <a:spcBef>
                <a:spcPts val="0"/>
              </a:spcBef>
              <a:spcAft>
                <a:spcPts val="0"/>
              </a:spcAft>
              <a:buClrTx/>
              <a:buSzTx/>
              <a:buFontTx/>
              <a:buNone/>
              <a:tabLst/>
              <a:defRPr/>
            </a:pPr>
            <a:r>
              <a:rPr lang="en-US" dirty="0" smtClean="0">
                <a:latin typeface="Franklin Gothic Book" panose="020B0503020102020204" pitchFamily="34" charset="0"/>
              </a:rPr>
              <a:t>For Today and For the Future</a:t>
            </a:r>
          </a:p>
        </p:txBody>
      </p:sp>
      <p:sp>
        <p:nvSpPr>
          <p:cNvPr id="13" name="TextBox 12"/>
          <p:cNvSpPr txBox="1"/>
          <p:nvPr userDrawn="1"/>
        </p:nvSpPr>
        <p:spPr>
          <a:xfrm>
            <a:off x="3616556" y="4136948"/>
            <a:ext cx="4955652" cy="307777"/>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latin typeface="Franklin Gothic Book" panose="020B0503020102020204" pitchFamily="34" charset="0"/>
                <a:hlinkClick r:id="rId4"/>
              </a:rPr>
              <a:t>http://adac.uaa.alaska.edu/</a:t>
            </a:r>
            <a:endParaRPr lang="en-US" sz="1400" dirty="0" smtClean="0">
              <a:latin typeface="Franklin Gothic Book" panose="020B0503020102020204" pitchFamily="34" charset="0"/>
            </a:endParaRPr>
          </a:p>
        </p:txBody>
      </p:sp>
    </p:spTree>
    <p:extLst>
      <p:ext uri="{BB962C8B-B14F-4D97-AF65-F5344CB8AC3E}">
        <p14:creationId xmlns:p14="http://schemas.microsoft.com/office/powerpoint/2010/main" val="396767757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28233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Section Header">
  <p:cSld name="1_Section Header">
    <p:spTree>
      <p:nvGrpSpPr>
        <p:cNvPr id="1" name="Shape 98"/>
        <p:cNvGrpSpPr/>
        <p:nvPr/>
      </p:nvGrpSpPr>
      <p:grpSpPr>
        <a:xfrm>
          <a:off x="0" y="0"/>
          <a:ext cx="0" cy="0"/>
          <a:chOff x="0" y="0"/>
          <a:chExt cx="0" cy="0"/>
        </a:xfrm>
      </p:grpSpPr>
      <p:sp>
        <p:nvSpPr>
          <p:cNvPr id="99" name="Google Shape;99;p1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lstStyle>
            <a:lvl1pPr lvl="0" algn="l">
              <a:lnSpc>
                <a:spcPct val="90000"/>
              </a:lnSpc>
              <a:spcBef>
                <a:spcPts val="0"/>
              </a:spcBef>
              <a:spcAft>
                <a:spcPts val="0"/>
              </a:spcAft>
              <a:buClr>
                <a:schemeClr val="dk1"/>
              </a:buClr>
              <a:buSzPts val="6000"/>
              <a:buFont typeface="Source Sans Pro"/>
              <a:buNone/>
              <a:defRPr sz="6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0" name="Google Shape;100;p1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lstStyle>
            <a:lvl1pPr marL="457200" lvl="0" indent="-228600" algn="l">
              <a:lnSpc>
                <a:spcPct val="100000"/>
              </a:lnSpc>
              <a:spcBef>
                <a:spcPts val="200"/>
              </a:spcBef>
              <a:spcAft>
                <a:spcPts val="0"/>
              </a:spcAft>
              <a:buClr>
                <a:srgbClr val="EBEEF2"/>
              </a:buClr>
              <a:buSzPts val="2400"/>
              <a:buNone/>
              <a:defRPr sz="2400">
                <a:solidFill>
                  <a:srgbClr val="EBEEF2"/>
                </a:solidFill>
              </a:defRPr>
            </a:lvl1pPr>
            <a:lvl2pPr marL="914400" lvl="1" indent="-228600" algn="l">
              <a:lnSpc>
                <a:spcPct val="100000"/>
              </a:lnSpc>
              <a:spcBef>
                <a:spcPts val="200"/>
              </a:spcBef>
              <a:spcAft>
                <a:spcPts val="0"/>
              </a:spcAft>
              <a:buClr>
                <a:srgbClr val="EBEEF2"/>
              </a:buClr>
              <a:buSzPts val="2000"/>
              <a:buNone/>
              <a:defRPr sz="2000">
                <a:solidFill>
                  <a:srgbClr val="EBEEF2"/>
                </a:solidFill>
              </a:defRPr>
            </a:lvl2pPr>
            <a:lvl3pPr marL="1371600" lvl="2" indent="-228600" algn="l">
              <a:lnSpc>
                <a:spcPct val="100000"/>
              </a:lnSpc>
              <a:spcBef>
                <a:spcPts val="200"/>
              </a:spcBef>
              <a:spcAft>
                <a:spcPts val="0"/>
              </a:spcAft>
              <a:buClr>
                <a:srgbClr val="EBEEF2"/>
              </a:buClr>
              <a:buSzPts val="1800"/>
              <a:buNone/>
              <a:defRPr sz="1800">
                <a:solidFill>
                  <a:srgbClr val="EBEEF2"/>
                </a:solidFill>
              </a:defRPr>
            </a:lvl3pPr>
            <a:lvl4pPr marL="1828800" lvl="3" indent="-228600" algn="l">
              <a:lnSpc>
                <a:spcPct val="100000"/>
              </a:lnSpc>
              <a:spcBef>
                <a:spcPts val="200"/>
              </a:spcBef>
              <a:spcAft>
                <a:spcPts val="0"/>
              </a:spcAft>
              <a:buClr>
                <a:srgbClr val="EBEEF2"/>
              </a:buClr>
              <a:buSzPts val="1600"/>
              <a:buNone/>
              <a:defRPr sz="1600">
                <a:solidFill>
                  <a:srgbClr val="EBEEF2"/>
                </a:solidFill>
              </a:defRPr>
            </a:lvl4pPr>
            <a:lvl5pPr marL="2286000" lvl="4" indent="-228600" algn="l">
              <a:lnSpc>
                <a:spcPct val="100000"/>
              </a:lnSpc>
              <a:spcBef>
                <a:spcPts val="200"/>
              </a:spcBef>
              <a:spcAft>
                <a:spcPts val="0"/>
              </a:spcAft>
              <a:buClr>
                <a:srgbClr val="EBEEF2"/>
              </a:buClr>
              <a:buSzPts val="1600"/>
              <a:buNone/>
              <a:defRPr sz="1600">
                <a:solidFill>
                  <a:srgbClr val="EBEEF2"/>
                </a:solidFill>
              </a:defRPr>
            </a:lvl5pPr>
            <a:lvl6pPr marL="2743200" lvl="5" indent="-228600" algn="l">
              <a:lnSpc>
                <a:spcPct val="90000"/>
              </a:lnSpc>
              <a:spcBef>
                <a:spcPts val="500"/>
              </a:spcBef>
              <a:spcAft>
                <a:spcPts val="0"/>
              </a:spcAft>
              <a:buClr>
                <a:srgbClr val="EBEEF2"/>
              </a:buClr>
              <a:buSzPts val="1600"/>
              <a:buNone/>
              <a:defRPr sz="1600">
                <a:solidFill>
                  <a:srgbClr val="EBEEF2"/>
                </a:solidFill>
              </a:defRPr>
            </a:lvl6pPr>
            <a:lvl7pPr marL="3200400" lvl="6" indent="-228600" algn="l">
              <a:lnSpc>
                <a:spcPct val="90000"/>
              </a:lnSpc>
              <a:spcBef>
                <a:spcPts val="500"/>
              </a:spcBef>
              <a:spcAft>
                <a:spcPts val="0"/>
              </a:spcAft>
              <a:buClr>
                <a:srgbClr val="EBEEF2"/>
              </a:buClr>
              <a:buSzPts val="1600"/>
              <a:buNone/>
              <a:defRPr sz="1600">
                <a:solidFill>
                  <a:srgbClr val="EBEEF2"/>
                </a:solidFill>
              </a:defRPr>
            </a:lvl7pPr>
            <a:lvl8pPr marL="3657600" lvl="7" indent="-228600" algn="l">
              <a:lnSpc>
                <a:spcPct val="90000"/>
              </a:lnSpc>
              <a:spcBef>
                <a:spcPts val="500"/>
              </a:spcBef>
              <a:spcAft>
                <a:spcPts val="0"/>
              </a:spcAft>
              <a:buClr>
                <a:srgbClr val="EBEEF2"/>
              </a:buClr>
              <a:buSzPts val="1600"/>
              <a:buNone/>
              <a:defRPr sz="1600">
                <a:solidFill>
                  <a:srgbClr val="EBEEF2"/>
                </a:solidFill>
              </a:defRPr>
            </a:lvl8pPr>
            <a:lvl9pPr marL="4114800" lvl="8" indent="-228600" algn="l">
              <a:lnSpc>
                <a:spcPct val="90000"/>
              </a:lnSpc>
              <a:spcBef>
                <a:spcPts val="500"/>
              </a:spcBef>
              <a:spcAft>
                <a:spcPts val="0"/>
              </a:spcAft>
              <a:buClr>
                <a:srgbClr val="EBEEF2"/>
              </a:buClr>
              <a:buSzPts val="1600"/>
              <a:buNone/>
              <a:defRPr sz="1600">
                <a:solidFill>
                  <a:srgbClr val="EBEEF2"/>
                </a:solidFill>
              </a:defRPr>
            </a:lvl9pPr>
          </a:lstStyle>
          <a:p>
            <a:endParaRPr/>
          </a:p>
        </p:txBody>
      </p:sp>
      <p:sp>
        <p:nvSpPr>
          <p:cNvPr id="101" name="Google Shape;101;p16"/>
          <p:cNvSpPr txBox="1">
            <a:spLocks noGrp="1"/>
          </p:cNvSpPr>
          <p:nvPr>
            <p:ph type="body" idx="2"/>
          </p:nvPr>
        </p:nvSpPr>
        <p:spPr>
          <a:xfrm>
            <a:off x="838199" y="0"/>
            <a:ext cx="9553575" cy="361948"/>
          </a:xfrm>
          <a:prstGeom prst="rect">
            <a:avLst/>
          </a:prstGeom>
          <a:noFill/>
          <a:ln>
            <a:noFill/>
          </a:ln>
        </p:spPr>
        <p:txBody>
          <a:bodyPr spcFirstLastPara="1" wrap="square" lIns="91425" tIns="45700" rIns="91425" bIns="45700" anchor="b" anchorCtr="0"/>
          <a:lstStyle>
            <a:lvl1pPr marL="457200" lvl="0" indent="-228600" algn="l">
              <a:lnSpc>
                <a:spcPct val="100000"/>
              </a:lnSpc>
              <a:spcBef>
                <a:spcPts val="200"/>
              </a:spcBef>
              <a:spcAft>
                <a:spcPts val="0"/>
              </a:spcAft>
              <a:buClr>
                <a:schemeClr val="dk1"/>
              </a:buClr>
              <a:buSzPts val="1400"/>
              <a:buNone/>
              <a:defRPr sz="1400"/>
            </a:lvl1pPr>
            <a:lvl2pPr marL="914400" lvl="1" indent="-342900" algn="l">
              <a:lnSpc>
                <a:spcPct val="100000"/>
              </a:lnSpc>
              <a:spcBef>
                <a:spcPts val="200"/>
              </a:spcBef>
              <a:spcAft>
                <a:spcPts val="0"/>
              </a:spcAft>
              <a:buClr>
                <a:schemeClr val="dk1"/>
              </a:buClr>
              <a:buSzPts val="1800"/>
              <a:buChar char="•"/>
              <a:defRPr/>
            </a:lvl2pPr>
            <a:lvl3pPr marL="1371600" lvl="2" indent="-342900" algn="l">
              <a:lnSpc>
                <a:spcPct val="100000"/>
              </a:lnSpc>
              <a:spcBef>
                <a:spcPts val="200"/>
              </a:spcBef>
              <a:spcAft>
                <a:spcPts val="0"/>
              </a:spcAft>
              <a:buClr>
                <a:schemeClr val="dk1"/>
              </a:buClr>
              <a:buSzPts val="1800"/>
              <a:buChar char="•"/>
              <a:defRPr/>
            </a:lvl3pPr>
            <a:lvl4pPr marL="1828800" lvl="3" indent="-342900" algn="l">
              <a:lnSpc>
                <a:spcPct val="100000"/>
              </a:lnSpc>
              <a:spcBef>
                <a:spcPts val="200"/>
              </a:spcBef>
              <a:spcAft>
                <a:spcPts val="0"/>
              </a:spcAft>
              <a:buClr>
                <a:schemeClr val="dk1"/>
              </a:buClr>
              <a:buSzPts val="1800"/>
              <a:buChar char="•"/>
              <a:defRPr/>
            </a:lvl4pPr>
            <a:lvl5pPr marL="2286000" lvl="4" indent="-342900" algn="l">
              <a:lnSpc>
                <a:spcPct val="100000"/>
              </a:lnSpc>
              <a:spcBef>
                <a:spcPts val="2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910557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microsoft.com/office/2007/relationships/hdphoto" Target="../media/hdphoto1.wdp"/><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3.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2.png"/><Relationship Id="rId30" Type="http://schemas.microsoft.com/office/2007/relationships/hdphoto" Target="../media/hdphoto2.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9000">
              <a:srgbClr val="284352">
                <a:lumMod val="82000"/>
              </a:srgbClr>
            </a:gs>
            <a:gs pos="0">
              <a:srgbClr val="1A6B6F"/>
            </a:gs>
            <a:gs pos="81000">
              <a:srgbClr val="222A37"/>
            </a:gs>
          </a:gsLst>
          <a:path path="circle">
            <a:fillToRect l="50000" t="-80000" r="50000" b="180000"/>
          </a:path>
          <a:tileRect/>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5" cstate="print">
            <a:extLst>
              <a:ext uri="{BEBA8EAE-BF5A-486C-A8C5-ECC9F3942E4B}">
                <a14:imgProps xmlns:a14="http://schemas.microsoft.com/office/drawing/2010/main">
                  <a14:imgLayer r:embed="rId26">
                    <a14:imgEffect>
                      <a14:saturation sat="50000"/>
                    </a14:imgEffect>
                  </a14:imgLayer>
                </a14:imgProps>
              </a:ext>
              <a:ext uri="{28A0092B-C50C-407E-A947-70E740481C1C}">
                <a14:useLocalDpi xmlns:a14="http://schemas.microsoft.com/office/drawing/2010/main" val="0"/>
              </a:ext>
            </a:extLst>
          </a:blip>
          <a:stretch>
            <a:fillRect/>
          </a:stretch>
        </p:blipFill>
        <p:spPr>
          <a:xfrm>
            <a:off x="0" y="5643578"/>
            <a:ext cx="3352799" cy="1127886"/>
          </a:xfrm>
          <a:prstGeom prst="rect">
            <a:avLst/>
          </a:prstGeom>
        </p:spPr>
      </p:pic>
      <p:sp>
        <p:nvSpPr>
          <p:cNvPr id="2" name="Title Placeholder 1"/>
          <p:cNvSpPr>
            <a:spLocks noGrp="1"/>
          </p:cNvSpPr>
          <p:nvPr>
            <p:ph type="title"/>
          </p:nvPr>
        </p:nvSpPr>
        <p:spPr>
          <a:xfrm>
            <a:off x="838200" y="457200"/>
            <a:ext cx="10515600" cy="593726"/>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838200" y="1157271"/>
            <a:ext cx="10515600" cy="5019692"/>
          </a:xfrm>
          <a:prstGeom prst="rect">
            <a:avLst/>
          </a:prstGeom>
        </p:spPr>
        <p:txBody>
          <a:bodyPr vert="horz" lIns="91440" tIns="45720" rIns="91440" bIns="45720" rtlCol="0">
            <a:normAutofit/>
          </a:body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extBox 6"/>
          <p:cNvSpPr txBox="1"/>
          <p:nvPr userDrawn="1"/>
        </p:nvSpPr>
        <p:spPr>
          <a:xfrm>
            <a:off x="0" y="5991859"/>
            <a:ext cx="7124699" cy="246221"/>
          </a:xfrm>
          <a:prstGeom prst="rect">
            <a:avLst/>
          </a:prstGeom>
          <a:noFill/>
        </p:spPr>
        <p:txBody>
          <a:bodyPr wrap="square" rtlCol="0" anchor="b">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smtClean="0">
                <a:effectLst>
                  <a:outerShdw blurRad="63500" dist="38100" dir="5400000" algn="tl">
                    <a:srgbClr val="222A37"/>
                  </a:outerShdw>
                </a:effectLst>
                <a:latin typeface="Franklin Gothic Book" panose="020B0503020102020204" pitchFamily="34" charset="0"/>
              </a:rPr>
              <a:t>ADAC: Research for the Arctic Operator… For Today and For the Future</a:t>
            </a:r>
          </a:p>
        </p:txBody>
      </p:sp>
      <p:pic>
        <p:nvPicPr>
          <p:cNvPr id="8" name="Picture 7"/>
          <p:cNvPicPr>
            <a:picLocks noChangeAspect="1"/>
          </p:cNvPicPr>
          <p:nvPr userDrawn="1"/>
        </p:nvPicPr>
        <p:blipFill>
          <a:blip r:embed="rId27" cstate="print">
            <a:extLst>
              <a:ext uri="{28A0092B-C50C-407E-A947-70E740481C1C}">
                <a14:useLocalDpi xmlns:a14="http://schemas.microsoft.com/office/drawing/2010/main" val="0"/>
              </a:ext>
            </a:extLst>
          </a:blip>
          <a:stretch>
            <a:fillRect/>
          </a:stretch>
        </p:blipFill>
        <p:spPr>
          <a:xfrm>
            <a:off x="846575" y="6343650"/>
            <a:ext cx="2685651" cy="427815"/>
          </a:xfrm>
          <a:prstGeom prst="rect">
            <a:avLst/>
          </a:prstGeom>
        </p:spPr>
      </p:pic>
      <p:pic>
        <p:nvPicPr>
          <p:cNvPr id="9" name="Picture 8"/>
          <p:cNvPicPr>
            <a:picLocks noChangeAspect="1"/>
          </p:cNvPicPr>
          <p:nvPr userDrawn="1"/>
        </p:nvPicPr>
        <p:blipFill>
          <a:blip r:embed="rId28" cstate="print">
            <a:extLst>
              <a:ext uri="{28A0092B-C50C-407E-A947-70E740481C1C}">
                <a14:useLocalDpi xmlns:a14="http://schemas.microsoft.com/office/drawing/2010/main" val="0"/>
              </a:ext>
            </a:extLst>
          </a:blip>
          <a:stretch>
            <a:fillRect/>
          </a:stretch>
        </p:blipFill>
        <p:spPr>
          <a:xfrm>
            <a:off x="150107" y="6343649"/>
            <a:ext cx="576620" cy="427815"/>
          </a:xfrm>
          <a:prstGeom prst="rect">
            <a:avLst/>
          </a:prstGeom>
        </p:spPr>
      </p:pic>
      <p:cxnSp>
        <p:nvCxnSpPr>
          <p:cNvPr id="12" name="Straight Connector 11"/>
          <p:cNvCxnSpPr/>
          <p:nvPr userDrawn="1"/>
        </p:nvCxnSpPr>
        <p:spPr>
          <a:xfrm>
            <a:off x="0" y="350838"/>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9" name="Picture 18"/>
          <p:cNvPicPr>
            <a:picLocks noChangeAspect="1"/>
          </p:cNvPicPr>
          <p:nvPr userDrawn="1"/>
        </p:nvPicPr>
        <p:blipFill>
          <a:blip r:embed="rId29" cstate="print">
            <a:extLst>
              <a:ext uri="{BEBA8EAE-BF5A-486C-A8C5-ECC9F3942E4B}">
                <a14:imgProps xmlns:a14="http://schemas.microsoft.com/office/drawing/2010/main">
                  <a14:imgLayer r:embed="rId30">
                    <a14:imgEffect>
                      <a14:saturation sat="50000"/>
                    </a14:imgEffect>
                  </a14:imgLayer>
                </a14:imgProps>
              </a:ext>
              <a:ext uri="{28A0092B-C50C-407E-A947-70E740481C1C}">
                <a14:useLocalDpi xmlns:a14="http://schemas.microsoft.com/office/drawing/2010/main" val="0"/>
              </a:ext>
            </a:extLst>
          </a:blip>
          <a:stretch>
            <a:fillRect/>
          </a:stretch>
        </p:blipFill>
        <p:spPr>
          <a:xfrm>
            <a:off x="8732512" y="-230479"/>
            <a:ext cx="3459487" cy="795530"/>
          </a:xfrm>
          <a:prstGeom prst="rect">
            <a:avLst/>
          </a:prstGeom>
        </p:spPr>
      </p:pic>
    </p:spTree>
    <p:extLst>
      <p:ext uri="{BB962C8B-B14F-4D97-AF65-F5344CB8AC3E}">
        <p14:creationId xmlns:p14="http://schemas.microsoft.com/office/powerpoint/2010/main" val="1364075098"/>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64" r:id="rId4"/>
    <p:sldLayoutId id="2147483666" r:id="rId5"/>
    <p:sldLayoutId id="2147483667" r:id="rId6"/>
    <p:sldLayoutId id="2147483668" r:id="rId7"/>
    <p:sldLayoutId id="2147483663" r:id="rId8"/>
    <p:sldLayoutId id="2147483650" r:id="rId9"/>
    <p:sldLayoutId id="2147483651" r:id="rId10"/>
    <p:sldLayoutId id="2147483652" r:id="rId11"/>
    <p:sldLayoutId id="2147483653" r:id="rId12"/>
    <p:sldLayoutId id="2147483654" r:id="rId13"/>
    <p:sldLayoutId id="2147483655" r:id="rId14"/>
    <p:sldLayoutId id="2147483656" r:id="rId15"/>
    <p:sldLayoutId id="2147483665" r:id="rId16"/>
    <p:sldLayoutId id="2147483657" r:id="rId17"/>
    <p:sldLayoutId id="2147483658" r:id="rId18"/>
    <p:sldLayoutId id="2147483659" r:id="rId19"/>
    <p:sldLayoutId id="2147483662" r:id="rId20"/>
    <p:sldLayoutId id="2147483669" r:id="rId21"/>
    <p:sldLayoutId id="2147483671" r:id="rId22"/>
    <p:sldLayoutId id="2147483672" r:id="rId23"/>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p:titleStyle>
    <p:body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2.png"/><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15.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9.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18.xml.rels><?xml version="1.0" encoding="UTF-8" standalone="yes"?>
<Relationships xmlns="http://schemas.openxmlformats.org/package/2006/relationships"><Relationship Id="rId8" Type="http://schemas.openxmlformats.org/officeDocument/2006/relationships/diagramLayout" Target="../diagrams/layout5.xml"/><Relationship Id="rId3" Type="http://schemas.openxmlformats.org/officeDocument/2006/relationships/diagramLayout" Target="../diagrams/layout4.xml"/><Relationship Id="rId7" Type="http://schemas.openxmlformats.org/officeDocument/2006/relationships/diagramData" Target="../diagrams/data5.xml"/><Relationship Id="rId2" Type="http://schemas.openxmlformats.org/officeDocument/2006/relationships/diagramData" Target="../diagrams/data4.xml"/><Relationship Id="rId1" Type="http://schemas.openxmlformats.org/officeDocument/2006/relationships/slideLayout" Target="../slideLayouts/slideLayout12.xml"/><Relationship Id="rId6" Type="http://schemas.microsoft.com/office/2007/relationships/diagramDrawing" Target="../diagrams/drawing4.xml"/><Relationship Id="rId11" Type="http://schemas.microsoft.com/office/2007/relationships/diagramDrawing" Target="../diagrams/drawing5.xml"/><Relationship Id="rId5" Type="http://schemas.openxmlformats.org/officeDocument/2006/relationships/diagramColors" Target="../diagrams/colors4.xml"/><Relationship Id="rId10" Type="http://schemas.openxmlformats.org/officeDocument/2006/relationships/diagramColors" Target="../diagrams/colors5.xml"/><Relationship Id="rId4" Type="http://schemas.openxmlformats.org/officeDocument/2006/relationships/diagramQuickStyle" Target="../diagrams/quickStyle4.xml"/><Relationship Id="rId9" Type="http://schemas.openxmlformats.org/officeDocument/2006/relationships/diagramQuickStyle" Target="../diagrams/quickStyle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14329" y="1976532"/>
            <a:ext cx="7154713" cy="1589628"/>
          </a:xfrm>
        </p:spPr>
        <p:txBody>
          <a:bodyPr>
            <a:normAutofit fontScale="90000"/>
          </a:bodyPr>
          <a:lstStyle/>
          <a:p>
            <a:r>
              <a:rPr lang="en-US" sz="3600" dirty="0" smtClean="0"/>
              <a:t/>
            </a:r>
            <a:br>
              <a:rPr lang="en-US" sz="3600" dirty="0" smtClean="0"/>
            </a:br>
            <a:r>
              <a:rPr lang="en-US" sz="3600" dirty="0"/>
              <a:t>ADAC Year 6 Annual Meeting</a:t>
            </a:r>
            <a:br>
              <a:rPr lang="en-US" sz="3600" dirty="0"/>
            </a:br>
            <a:r>
              <a:rPr lang="en-US" sz="2700" dirty="0">
                <a:solidFill>
                  <a:srgbClr val="00B0F0"/>
                </a:solidFill>
              </a:rPr>
              <a:t>...Via Conference Call, 14 May 2020</a:t>
            </a:r>
            <a:r>
              <a:rPr lang="en-US" sz="3600" dirty="0"/>
              <a:t/>
            </a:r>
            <a:br>
              <a:rPr lang="en-US" sz="3600" dirty="0"/>
            </a:br>
            <a:r>
              <a:rPr lang="en-US" sz="3600" dirty="0"/>
              <a:t>ADAC Project Briefing</a:t>
            </a:r>
            <a:br>
              <a:rPr lang="en-US" sz="3600" dirty="0"/>
            </a:br>
            <a:r>
              <a:rPr lang="en-US" sz="3100" b="1" dirty="0" smtClean="0">
                <a:solidFill>
                  <a:schemeClr val="accent1">
                    <a:lumMod val="60000"/>
                    <a:lumOff val="40000"/>
                  </a:schemeClr>
                </a:solidFill>
              </a:rPr>
              <a:t>ADAC’s Education Programs</a:t>
            </a:r>
            <a:endParaRPr lang="en-US" sz="3000" b="1" i="1" dirty="0">
              <a:solidFill>
                <a:schemeClr val="accent1">
                  <a:lumMod val="60000"/>
                  <a:lumOff val="40000"/>
                </a:schemeClr>
              </a:solidFill>
            </a:endParaRPr>
          </a:p>
        </p:txBody>
      </p:sp>
      <p:sp>
        <p:nvSpPr>
          <p:cNvPr id="4" name="Text Placeholder 3"/>
          <p:cNvSpPr>
            <a:spLocks noGrp="1"/>
          </p:cNvSpPr>
          <p:nvPr>
            <p:ph type="body" sz="quarter" idx="10"/>
          </p:nvPr>
        </p:nvSpPr>
        <p:spPr>
          <a:xfrm>
            <a:off x="1495300" y="3994863"/>
            <a:ext cx="7112672" cy="745303"/>
          </a:xfrm>
        </p:spPr>
        <p:txBody>
          <a:bodyPr>
            <a:normAutofit/>
          </a:bodyPr>
          <a:lstStyle/>
          <a:p>
            <a:r>
              <a:rPr lang="en-US" sz="1900" i="1" dirty="0" err="1" smtClean="0">
                <a:solidFill>
                  <a:schemeClr val="tx2"/>
                </a:solidFill>
              </a:rPr>
              <a:t>Ellee</a:t>
            </a:r>
            <a:r>
              <a:rPr lang="en-US" sz="1900" i="1" dirty="0" smtClean="0">
                <a:solidFill>
                  <a:schemeClr val="tx2"/>
                </a:solidFill>
              </a:rPr>
              <a:t> Matthews, ADAC Education &amp; Administrative Manager</a:t>
            </a:r>
            <a:endParaRPr lang="en-US" sz="1900" i="1" dirty="0">
              <a:solidFill>
                <a:schemeClr val="tx2"/>
              </a:solidFill>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30112" y="4367514"/>
            <a:ext cx="2807208" cy="1869977"/>
          </a:xfrm>
          <a:prstGeom prst="rect">
            <a:avLst/>
          </a:prstGeom>
          <a:ln w="19050">
            <a:solidFill>
              <a:schemeClr val="tx1"/>
            </a:solidFill>
          </a:ln>
        </p:spPr>
      </p:pic>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30112" y="375415"/>
            <a:ext cx="2807208" cy="1872201"/>
          </a:xfrm>
          <a:prstGeom prst="rect">
            <a:avLst/>
          </a:prstGeom>
          <a:ln w="19050">
            <a:solidFill>
              <a:schemeClr val="tx1"/>
            </a:solidFill>
          </a:ln>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30112" y="2371439"/>
            <a:ext cx="2807208" cy="1872251"/>
          </a:xfrm>
          <a:prstGeom prst="rect">
            <a:avLst/>
          </a:prstGeom>
          <a:ln w="12700">
            <a:solidFill>
              <a:schemeClr val="tx1"/>
            </a:solidFill>
          </a:ln>
        </p:spPr>
      </p:pic>
    </p:spTree>
    <p:extLst>
      <p:ext uri="{BB962C8B-B14F-4D97-AF65-F5344CB8AC3E}">
        <p14:creationId xmlns:p14="http://schemas.microsoft.com/office/powerpoint/2010/main" val="41089171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200" dirty="0" smtClean="0"/>
              <a:t>Integration Education Overview </a:t>
            </a:r>
            <a:endParaRPr lang="en-US" sz="3200" dirty="0"/>
          </a:p>
        </p:txBody>
      </p:sp>
      <p:sp>
        <p:nvSpPr>
          <p:cNvPr id="6" name="Text Placeholder 5"/>
          <p:cNvSpPr>
            <a:spLocks noGrp="1"/>
          </p:cNvSpPr>
          <p:nvPr>
            <p:ph type="body" sz="quarter" idx="10"/>
          </p:nvPr>
        </p:nvSpPr>
        <p:spPr>
          <a:xfrm>
            <a:off x="838201" y="1157288"/>
            <a:ext cx="10515600" cy="3647625"/>
          </a:xfrm>
        </p:spPr>
        <p:txBody>
          <a:bodyPr anchor="ctr">
            <a:normAutofit/>
          </a:bodyPr>
          <a:lstStyle/>
          <a:p>
            <a:pPr algn="just"/>
            <a:r>
              <a:rPr lang="en-US" sz="2000" dirty="0"/>
              <a:t>Education outreach and workforce development is a core mission for ADAC. The intent of ADAC’s education program is to contribute to the next generation of Science, Technology, Engineering, and Mathematics (STEM) professionals for the Homeland Security Enterprise (HSE). ADAC’s geographic focus on the Arctic is unique in the DHS S&amp;T OUP portfolio. The Arctic focused research led by ADAC offers ADAC fellows a variety of unique research and development opportunities to engage with research aimed specifically to respond to the challenges faced by the USCG and other DHS maritime missions operating in the High North. </a:t>
            </a:r>
          </a:p>
        </p:txBody>
      </p:sp>
      <p:sp>
        <p:nvSpPr>
          <p:cNvPr id="4" name="Rectangle 3"/>
          <p:cNvSpPr/>
          <p:nvPr/>
        </p:nvSpPr>
        <p:spPr>
          <a:xfrm>
            <a:off x="629564" y="0"/>
            <a:ext cx="4654929" cy="338554"/>
          </a:xfrm>
          <a:prstGeom prst="rect">
            <a:avLst/>
          </a:prstGeom>
        </p:spPr>
        <p:txBody>
          <a:bodyPr wrap="none">
            <a:spAutoFit/>
          </a:bodyPr>
          <a:lstStyle/>
          <a:p>
            <a:r>
              <a:rPr lang="en-US" sz="1600" dirty="0">
                <a:solidFill>
                  <a:srgbClr val="00B0F0"/>
                </a:solidFill>
                <a:latin typeface="Franklin Gothic Book" panose="020B0503020102020204" pitchFamily="34" charset="0"/>
              </a:rPr>
              <a:t>ADAC Program Year </a:t>
            </a:r>
            <a:r>
              <a:rPr lang="en-US" sz="1600" dirty="0" smtClean="0">
                <a:solidFill>
                  <a:srgbClr val="00B0F0"/>
                </a:solidFill>
                <a:latin typeface="Franklin Gothic Book" panose="020B0503020102020204" pitchFamily="34" charset="0"/>
              </a:rPr>
              <a:t>6 </a:t>
            </a:r>
            <a:r>
              <a:rPr lang="en-US" sz="1600" dirty="0">
                <a:solidFill>
                  <a:srgbClr val="00B0F0"/>
                </a:solidFill>
                <a:latin typeface="Franklin Gothic Book" panose="020B0503020102020204" pitchFamily="34" charset="0"/>
              </a:rPr>
              <a:t>Annual Meeting </a:t>
            </a:r>
            <a:r>
              <a:rPr lang="en-US" sz="1600" dirty="0" smtClean="0">
                <a:solidFill>
                  <a:srgbClr val="00B0F0"/>
                </a:solidFill>
                <a:latin typeface="Franklin Gothic Book" panose="020B0503020102020204" pitchFamily="34" charset="0"/>
              </a:rPr>
              <a:t>14 May 2020</a:t>
            </a:r>
            <a:endParaRPr lang="en-US" sz="1600" dirty="0">
              <a:solidFill>
                <a:srgbClr val="00B0F0"/>
              </a:solidFill>
              <a:latin typeface="Franklin Gothic Book" panose="020B0503020102020204" pitchFamily="34" charset="0"/>
            </a:endParaRPr>
          </a:p>
        </p:txBody>
      </p:sp>
    </p:spTree>
    <p:extLst>
      <p:ext uri="{BB962C8B-B14F-4D97-AF65-F5344CB8AC3E}">
        <p14:creationId xmlns:p14="http://schemas.microsoft.com/office/powerpoint/2010/main" val="52367747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19238" y="479237"/>
            <a:ext cx="10713121" cy="1037138"/>
          </a:xfrm>
        </p:spPr>
        <p:txBody>
          <a:bodyPr>
            <a:normAutofit/>
          </a:bodyPr>
          <a:lstStyle/>
          <a:p>
            <a:r>
              <a:rPr lang="en-US" sz="3600" dirty="0" smtClean="0"/>
              <a:t>ADAC Education Program: </a:t>
            </a:r>
            <a:r>
              <a:rPr lang="en-US" sz="3600" i="1" dirty="0" smtClean="0"/>
              <a:t>Structure</a:t>
            </a:r>
            <a:endParaRPr lang="en-US" sz="2700" i="1" dirty="0">
              <a:solidFill>
                <a:srgbClr val="FFFF00"/>
              </a:solidFill>
            </a:endParaRPr>
          </a:p>
        </p:txBody>
      </p:sp>
      <p:sp>
        <p:nvSpPr>
          <p:cNvPr id="3" name="Content Placeholder 2"/>
          <p:cNvSpPr>
            <a:spLocks noGrp="1"/>
          </p:cNvSpPr>
          <p:nvPr>
            <p:ph idx="4294967295"/>
          </p:nvPr>
        </p:nvSpPr>
        <p:spPr>
          <a:xfrm>
            <a:off x="419238" y="1840999"/>
            <a:ext cx="2082224" cy="2436711"/>
          </a:xfrm>
        </p:spPr>
        <p:txBody>
          <a:bodyPr>
            <a:normAutofit fontScale="92500" lnSpcReduction="10000"/>
          </a:bodyPr>
          <a:lstStyle/>
          <a:p>
            <a:pPr marL="0" indent="0">
              <a:buNone/>
            </a:pPr>
            <a:r>
              <a:rPr lang="en-US" dirty="0"/>
              <a:t>The ADAC </a:t>
            </a:r>
            <a:r>
              <a:rPr lang="en-US" dirty="0" smtClean="0"/>
              <a:t>Education Program </a:t>
            </a:r>
            <a:r>
              <a:rPr lang="en-US" dirty="0"/>
              <a:t>is </a:t>
            </a:r>
            <a:r>
              <a:rPr lang="en-US" dirty="0" smtClean="0"/>
              <a:t>comprised </a:t>
            </a:r>
            <a:r>
              <a:rPr lang="en-US" dirty="0"/>
              <a:t>of </a:t>
            </a:r>
            <a:r>
              <a:rPr lang="en-US" dirty="0" smtClean="0"/>
              <a:t>two major components:</a:t>
            </a:r>
            <a:endParaRPr lang="en-US" dirty="0"/>
          </a:p>
          <a:p>
            <a:pPr marL="0" indent="0">
              <a:buNone/>
            </a:pPr>
            <a:endParaRPr lang="en-US" dirty="0"/>
          </a:p>
        </p:txBody>
      </p:sp>
      <p:graphicFrame>
        <p:nvGraphicFramePr>
          <p:cNvPr id="6" name="Content Placeholder 3"/>
          <p:cNvGraphicFramePr>
            <a:graphicFrameLocks/>
          </p:cNvGraphicFramePr>
          <p:nvPr>
            <p:extLst>
              <p:ext uri="{D42A27DB-BD31-4B8C-83A1-F6EECF244321}">
                <p14:modId xmlns:p14="http://schemas.microsoft.com/office/powerpoint/2010/main" val="3370806716"/>
              </p:ext>
            </p:extLst>
          </p:nvPr>
        </p:nvGraphicFramePr>
        <p:xfrm>
          <a:off x="3309834" y="1516375"/>
          <a:ext cx="8391610" cy="40598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4"/>
          <p:cNvSpPr/>
          <p:nvPr/>
        </p:nvSpPr>
        <p:spPr>
          <a:xfrm>
            <a:off x="629564" y="0"/>
            <a:ext cx="4654929" cy="338554"/>
          </a:xfrm>
          <a:prstGeom prst="rect">
            <a:avLst/>
          </a:prstGeom>
        </p:spPr>
        <p:txBody>
          <a:bodyPr wrap="none">
            <a:spAutoFit/>
          </a:bodyPr>
          <a:lstStyle/>
          <a:p>
            <a:r>
              <a:rPr lang="en-US" sz="1600" dirty="0">
                <a:solidFill>
                  <a:srgbClr val="00B0F0"/>
                </a:solidFill>
                <a:latin typeface="Franklin Gothic Book" panose="020B0503020102020204" pitchFamily="34" charset="0"/>
              </a:rPr>
              <a:t>ADAC Program Year </a:t>
            </a:r>
            <a:r>
              <a:rPr lang="en-US" sz="1600" dirty="0" smtClean="0">
                <a:solidFill>
                  <a:srgbClr val="00B0F0"/>
                </a:solidFill>
                <a:latin typeface="Franklin Gothic Book" panose="020B0503020102020204" pitchFamily="34" charset="0"/>
              </a:rPr>
              <a:t>6 </a:t>
            </a:r>
            <a:r>
              <a:rPr lang="en-US" sz="1600" dirty="0">
                <a:solidFill>
                  <a:srgbClr val="00B0F0"/>
                </a:solidFill>
                <a:latin typeface="Franklin Gothic Book" panose="020B0503020102020204" pitchFamily="34" charset="0"/>
              </a:rPr>
              <a:t>Annual Meeting </a:t>
            </a:r>
            <a:r>
              <a:rPr lang="en-US" sz="1600" dirty="0" smtClean="0">
                <a:solidFill>
                  <a:srgbClr val="00B0F0"/>
                </a:solidFill>
                <a:latin typeface="Franklin Gothic Book" panose="020B0503020102020204" pitchFamily="34" charset="0"/>
              </a:rPr>
              <a:t>14 May 2020</a:t>
            </a:r>
            <a:endParaRPr lang="en-US" sz="1600" dirty="0">
              <a:solidFill>
                <a:srgbClr val="00B0F0"/>
              </a:solidFill>
              <a:latin typeface="Franklin Gothic Book" panose="020B0503020102020204" pitchFamily="34" charset="0"/>
            </a:endParaRPr>
          </a:p>
        </p:txBody>
      </p:sp>
    </p:spTree>
    <p:extLst>
      <p:ext uri="{BB962C8B-B14F-4D97-AF65-F5344CB8AC3E}">
        <p14:creationId xmlns:p14="http://schemas.microsoft.com/office/powerpoint/2010/main" val="194949429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0210" y="378439"/>
            <a:ext cx="7681078" cy="418699"/>
          </a:xfrm>
        </p:spPr>
        <p:txBody>
          <a:bodyPr anchor="ctr">
            <a:normAutofit fontScale="90000"/>
          </a:bodyPr>
          <a:lstStyle/>
          <a:p>
            <a:pPr algn="ctr"/>
            <a:r>
              <a:rPr lang="en-US" dirty="0" smtClean="0"/>
              <a:t>Workforce Development </a:t>
            </a:r>
            <a:r>
              <a:rPr lang="en-US" dirty="0"/>
              <a:t>(</a:t>
            </a:r>
            <a:r>
              <a:rPr lang="en-US" dirty="0" smtClean="0"/>
              <a:t>WFD) Fellowship </a:t>
            </a:r>
            <a:r>
              <a:rPr lang="en-US" dirty="0"/>
              <a:t>Program</a:t>
            </a:r>
          </a:p>
        </p:txBody>
      </p:sp>
      <p:sp>
        <p:nvSpPr>
          <p:cNvPr id="4" name="Text Placeholder 3"/>
          <p:cNvSpPr>
            <a:spLocks noGrp="1"/>
          </p:cNvSpPr>
          <p:nvPr>
            <p:ph type="body" sz="half" idx="2"/>
          </p:nvPr>
        </p:nvSpPr>
        <p:spPr>
          <a:xfrm>
            <a:off x="240632" y="819442"/>
            <a:ext cx="7161195" cy="4897964"/>
          </a:xfrm>
        </p:spPr>
        <p:txBody>
          <a:bodyPr>
            <a:normAutofit/>
          </a:bodyPr>
          <a:lstStyle/>
          <a:p>
            <a:r>
              <a:rPr lang="en-US" sz="1700" dirty="0" smtClean="0"/>
              <a:t>ADAC’s WFD Fellows are funded via a DHS S&amp;T OUP Cooperative Grant</a:t>
            </a:r>
            <a:endParaRPr lang="en-US" altLang="en-US" b="1" u="sng" dirty="0" smtClean="0">
              <a:solidFill>
                <a:schemeClr val="bg1">
                  <a:lumMod val="10000"/>
                  <a:lumOff val="90000"/>
                </a:schemeClr>
              </a:solidFill>
              <a:cs typeface="Arial" charset="0"/>
            </a:endParaRPr>
          </a:p>
          <a:p>
            <a:pPr marL="228600" indent="-171450">
              <a:spcAft>
                <a:spcPts val="600"/>
              </a:spcAft>
              <a:defRPr/>
            </a:pPr>
            <a:r>
              <a:rPr lang="en-US" altLang="en-US" b="1" u="sng" dirty="0" smtClean="0">
                <a:solidFill>
                  <a:schemeClr val="accent1">
                    <a:lumMod val="60000"/>
                    <a:lumOff val="40000"/>
                  </a:schemeClr>
                </a:solidFill>
                <a:cs typeface="Arial" charset="0"/>
              </a:rPr>
              <a:t>Project </a:t>
            </a:r>
            <a:r>
              <a:rPr lang="en-US" altLang="en-US" b="1" u="sng" dirty="0">
                <a:solidFill>
                  <a:schemeClr val="accent1">
                    <a:lumMod val="60000"/>
                    <a:lumOff val="40000"/>
                  </a:schemeClr>
                </a:solidFill>
                <a:cs typeface="Arial" charset="0"/>
              </a:rPr>
              <a:t>Objectives:</a:t>
            </a:r>
          </a:p>
          <a:p>
            <a:pPr marL="285750" indent="-285750">
              <a:buFont typeface="Arial" panose="020B0604020202020204" pitchFamily="34" charset="0"/>
              <a:buChar char="•"/>
              <a:defRPr/>
            </a:pPr>
            <a:r>
              <a:rPr lang="en-US" altLang="en-US" dirty="0">
                <a:solidFill>
                  <a:schemeClr val="bg1">
                    <a:lumMod val="10000"/>
                    <a:lumOff val="90000"/>
                  </a:schemeClr>
                </a:solidFill>
              </a:rPr>
              <a:t>Attract the highest caliber undergraduate and graduate students to our science and engineering programs at UAA.</a:t>
            </a:r>
          </a:p>
          <a:p>
            <a:pPr marL="285750" indent="-285750">
              <a:buFont typeface="Arial" panose="020B0604020202020204" pitchFamily="34" charset="0"/>
              <a:buChar char="•"/>
              <a:defRPr/>
            </a:pPr>
            <a:r>
              <a:rPr lang="en-US" dirty="0">
                <a:solidFill>
                  <a:schemeClr val="bg1">
                    <a:lumMod val="10000"/>
                    <a:lumOff val="90000"/>
                  </a:schemeClr>
                </a:solidFill>
              </a:rPr>
              <a:t>Nurture and train these students for careers in DHS — related applied fields of science and technology.</a:t>
            </a:r>
          </a:p>
          <a:p>
            <a:pPr marL="285750" indent="-285750">
              <a:buFont typeface="Arial" panose="020B0604020202020204" pitchFamily="34" charset="0"/>
              <a:buChar char="•"/>
              <a:defRPr/>
            </a:pPr>
            <a:r>
              <a:rPr lang="en-US" dirty="0">
                <a:solidFill>
                  <a:schemeClr val="bg1">
                    <a:lumMod val="10000"/>
                    <a:lumOff val="90000"/>
                  </a:schemeClr>
                </a:solidFill>
              </a:rPr>
              <a:t>Provide students opportunities for direct involvement in DHS operations and embedded research among our DHS collaborators and stakeholders.</a:t>
            </a:r>
          </a:p>
          <a:p>
            <a:pPr marL="285750" indent="-285750">
              <a:buFont typeface="Arial" panose="020B0604020202020204" pitchFamily="34" charset="0"/>
              <a:buChar char="•"/>
              <a:defRPr/>
            </a:pPr>
            <a:r>
              <a:rPr lang="en-US" dirty="0">
                <a:solidFill>
                  <a:schemeClr val="bg1">
                    <a:lumMod val="10000"/>
                    <a:lumOff val="90000"/>
                  </a:schemeClr>
                </a:solidFill>
              </a:rPr>
              <a:t>Provide education and mentorship to students that leads to timely completion of degrees and fulfilling careers in DHS Enterprise.</a:t>
            </a:r>
          </a:p>
          <a:p>
            <a:pPr>
              <a:defRPr/>
            </a:pPr>
            <a:endParaRPr lang="en-US" dirty="0">
              <a:solidFill>
                <a:schemeClr val="bg1">
                  <a:lumMod val="10000"/>
                  <a:lumOff val="90000"/>
                </a:schemeClr>
              </a:solidFill>
            </a:endParaRPr>
          </a:p>
          <a:p>
            <a:pPr marL="228600" indent="-171450">
              <a:spcAft>
                <a:spcPts val="600"/>
              </a:spcAft>
              <a:defRPr/>
            </a:pPr>
            <a:r>
              <a:rPr lang="en-US" altLang="en-US" b="1" u="sng" dirty="0">
                <a:solidFill>
                  <a:schemeClr val="accent1">
                    <a:lumMod val="60000"/>
                    <a:lumOff val="40000"/>
                  </a:schemeClr>
                </a:solidFill>
                <a:cs typeface="Arial" charset="0"/>
              </a:rPr>
              <a:t>Potential Impact:</a:t>
            </a:r>
          </a:p>
          <a:p>
            <a:pPr marL="285750" indent="-285750">
              <a:buFont typeface="Arial" panose="020B0604020202020204" pitchFamily="34" charset="0"/>
              <a:buChar char="•"/>
              <a:defRPr/>
            </a:pPr>
            <a:r>
              <a:rPr lang="en-US" altLang="en-US" dirty="0">
                <a:solidFill>
                  <a:schemeClr val="bg1">
                    <a:lumMod val="10000"/>
                    <a:lumOff val="90000"/>
                  </a:schemeClr>
                </a:solidFill>
                <a:cs typeface="Times New Roman" pitchFamily="18" charset="0"/>
              </a:rPr>
              <a:t>Contribute to growth of highly skilled workforce for Homeland Security </a:t>
            </a:r>
            <a:r>
              <a:rPr lang="en-US" altLang="en-US" dirty="0" smtClean="0">
                <a:solidFill>
                  <a:schemeClr val="bg1">
                    <a:lumMod val="10000"/>
                    <a:lumOff val="90000"/>
                  </a:schemeClr>
                </a:solidFill>
                <a:cs typeface="Times New Roman" pitchFamily="18" charset="0"/>
              </a:rPr>
              <a:t>agencies.</a:t>
            </a:r>
            <a:endParaRPr lang="en-US" altLang="en-US" dirty="0">
              <a:solidFill>
                <a:schemeClr val="bg1">
                  <a:lumMod val="10000"/>
                  <a:lumOff val="90000"/>
                </a:schemeClr>
              </a:solidFill>
              <a:cs typeface="Times New Roman" pitchFamily="18" charset="0"/>
            </a:endParaRPr>
          </a:p>
          <a:p>
            <a:pPr marL="285750" indent="-285750">
              <a:buFont typeface="Arial" panose="020B0604020202020204" pitchFamily="34" charset="0"/>
              <a:buChar char="•"/>
              <a:defRPr/>
            </a:pPr>
            <a:r>
              <a:rPr lang="en-US" altLang="en-US" dirty="0">
                <a:solidFill>
                  <a:schemeClr val="bg1">
                    <a:lumMod val="10000"/>
                    <a:lumOff val="90000"/>
                  </a:schemeClr>
                </a:solidFill>
                <a:cs typeface="Times New Roman" pitchFamily="18" charset="0"/>
              </a:rPr>
              <a:t>Contribute to the capability of US Coast Guard operator and in support of USCG missions in the Arctic. </a:t>
            </a:r>
          </a:p>
          <a:p>
            <a:endParaRPr lang="en-US" dirty="0" smtClean="0"/>
          </a:p>
        </p:txBody>
      </p:sp>
      <p:graphicFrame>
        <p:nvGraphicFramePr>
          <p:cNvPr id="3" name="Diagram 2"/>
          <p:cNvGraphicFramePr/>
          <p:nvPr>
            <p:extLst>
              <p:ext uri="{D42A27DB-BD31-4B8C-83A1-F6EECF244321}">
                <p14:modId xmlns:p14="http://schemas.microsoft.com/office/powerpoint/2010/main" val="2436958947"/>
              </p:ext>
            </p:extLst>
          </p:nvPr>
        </p:nvGraphicFramePr>
        <p:xfrm>
          <a:off x="7401828" y="1871931"/>
          <a:ext cx="4261086" cy="33930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5"/>
          <p:cNvSpPr/>
          <p:nvPr/>
        </p:nvSpPr>
        <p:spPr>
          <a:xfrm>
            <a:off x="629564" y="0"/>
            <a:ext cx="4654929" cy="338554"/>
          </a:xfrm>
          <a:prstGeom prst="rect">
            <a:avLst/>
          </a:prstGeom>
        </p:spPr>
        <p:txBody>
          <a:bodyPr wrap="none">
            <a:spAutoFit/>
          </a:bodyPr>
          <a:lstStyle/>
          <a:p>
            <a:r>
              <a:rPr lang="en-US" sz="1600" dirty="0">
                <a:solidFill>
                  <a:srgbClr val="00B0F0"/>
                </a:solidFill>
                <a:latin typeface="Franklin Gothic Book" panose="020B0503020102020204" pitchFamily="34" charset="0"/>
              </a:rPr>
              <a:t>ADAC Program Year </a:t>
            </a:r>
            <a:r>
              <a:rPr lang="en-US" sz="1600" dirty="0" smtClean="0">
                <a:solidFill>
                  <a:srgbClr val="00B0F0"/>
                </a:solidFill>
                <a:latin typeface="Franklin Gothic Book" panose="020B0503020102020204" pitchFamily="34" charset="0"/>
              </a:rPr>
              <a:t>6 </a:t>
            </a:r>
            <a:r>
              <a:rPr lang="en-US" sz="1600" dirty="0">
                <a:solidFill>
                  <a:srgbClr val="00B0F0"/>
                </a:solidFill>
                <a:latin typeface="Franklin Gothic Book" panose="020B0503020102020204" pitchFamily="34" charset="0"/>
              </a:rPr>
              <a:t>Annual Meeting </a:t>
            </a:r>
            <a:r>
              <a:rPr lang="en-US" sz="1600" dirty="0" smtClean="0">
                <a:solidFill>
                  <a:srgbClr val="00B0F0"/>
                </a:solidFill>
                <a:latin typeface="Franklin Gothic Book" panose="020B0503020102020204" pitchFamily="34" charset="0"/>
              </a:rPr>
              <a:t>14 May 2020</a:t>
            </a:r>
            <a:endParaRPr lang="en-US" sz="1600" dirty="0">
              <a:solidFill>
                <a:srgbClr val="00B0F0"/>
              </a:solidFill>
              <a:latin typeface="Franklin Gothic Book" panose="020B0503020102020204" pitchFamily="34" charset="0"/>
            </a:endParaRPr>
          </a:p>
        </p:txBody>
      </p:sp>
    </p:spTree>
    <p:extLst>
      <p:ext uri="{BB962C8B-B14F-4D97-AF65-F5344CB8AC3E}">
        <p14:creationId xmlns:p14="http://schemas.microsoft.com/office/powerpoint/2010/main" val="3070661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0209" y="378439"/>
            <a:ext cx="7978149" cy="805468"/>
          </a:xfrm>
        </p:spPr>
        <p:txBody>
          <a:bodyPr anchor="ctr">
            <a:normAutofit fontScale="90000"/>
          </a:bodyPr>
          <a:lstStyle/>
          <a:p>
            <a:pPr algn="ctr"/>
            <a:r>
              <a:rPr lang="en-US" dirty="0" smtClean="0"/>
              <a:t>Integrated Minority </a:t>
            </a:r>
            <a:r>
              <a:rPr lang="en-US" dirty="0" smtClean="0"/>
              <a:t>Summer </a:t>
            </a:r>
            <a:r>
              <a:rPr lang="en-US" dirty="0" smtClean="0"/>
              <a:t>Internship (MSI)/Arctic Summer Internship Project (ASIP)</a:t>
            </a:r>
            <a:endParaRPr lang="en-US" dirty="0"/>
          </a:p>
        </p:txBody>
      </p:sp>
      <p:sp>
        <p:nvSpPr>
          <p:cNvPr id="4" name="Text Placeholder 3"/>
          <p:cNvSpPr>
            <a:spLocks noGrp="1"/>
          </p:cNvSpPr>
          <p:nvPr>
            <p:ph type="body" sz="half" idx="2"/>
          </p:nvPr>
        </p:nvSpPr>
        <p:spPr>
          <a:xfrm>
            <a:off x="240632" y="1183907"/>
            <a:ext cx="7286324" cy="4417368"/>
          </a:xfrm>
        </p:spPr>
        <p:txBody>
          <a:bodyPr>
            <a:normAutofit fontScale="92500" lnSpcReduction="20000"/>
          </a:bodyPr>
          <a:lstStyle/>
          <a:p>
            <a:endParaRPr lang="en-US" sz="1700" b="1" u="sng" dirty="0" smtClean="0"/>
          </a:p>
          <a:p>
            <a:r>
              <a:rPr lang="en-US" sz="1700" b="1" u="sng" dirty="0" smtClean="0">
                <a:solidFill>
                  <a:schemeClr val="accent1">
                    <a:lumMod val="60000"/>
                    <a:lumOff val="40000"/>
                  </a:schemeClr>
                </a:solidFill>
              </a:rPr>
              <a:t>Project Description:</a:t>
            </a:r>
            <a:r>
              <a:rPr lang="en-US" sz="1700" b="1" u="sng" dirty="0" smtClean="0"/>
              <a:t> </a:t>
            </a:r>
          </a:p>
          <a:p>
            <a:pPr marL="285750" indent="-285750">
              <a:buFont typeface="Arial" panose="020B0604020202020204" pitchFamily="34" charset="0"/>
              <a:buChar char="•"/>
            </a:pPr>
            <a:r>
              <a:rPr lang="en-US" sz="1700" dirty="0" smtClean="0"/>
              <a:t>The Arctic Summer Internship/Minority Summer Internship integrates students </a:t>
            </a:r>
            <a:r>
              <a:rPr lang="en-US" sz="1700" dirty="0"/>
              <a:t>from </a:t>
            </a:r>
            <a:r>
              <a:rPr lang="en-US" sz="1700" dirty="0" smtClean="0"/>
              <a:t>under-represented </a:t>
            </a:r>
            <a:r>
              <a:rPr lang="en-US" sz="1700" dirty="0"/>
              <a:t>classifications with designated Minority Serving Institutions (MSI) and Significant Minority Enrollment (SME) </a:t>
            </a:r>
            <a:r>
              <a:rPr lang="en-US" sz="1700" dirty="0" smtClean="0"/>
              <a:t>institutions. </a:t>
            </a:r>
            <a:r>
              <a:rPr lang="en-US" sz="1700" dirty="0"/>
              <a:t>T</a:t>
            </a:r>
            <a:r>
              <a:rPr lang="en-US" sz="1700" dirty="0" smtClean="0"/>
              <a:t>hese interns join additional participating ADAC Fellows for a comprehensive summer internship program centered on Arctic field research. </a:t>
            </a:r>
          </a:p>
          <a:p>
            <a:pPr marL="285750" indent="-285750">
              <a:buFont typeface="Arial" panose="020B0604020202020204" pitchFamily="34" charset="0"/>
              <a:buChar char="•"/>
            </a:pPr>
            <a:r>
              <a:rPr lang="en-US" sz="1700" dirty="0" smtClean="0"/>
              <a:t>ASIP is a comprehensive 10-week internship </a:t>
            </a:r>
            <a:r>
              <a:rPr lang="en-US" sz="1700" dirty="0" smtClean="0"/>
              <a:t>conducted by the ADAC team that </a:t>
            </a:r>
            <a:r>
              <a:rPr lang="en-US" sz="1700" dirty="0" smtClean="0"/>
              <a:t>provides students with the opportunity to network with multiple U.S. Federal Agencies, industry professionals, academics, Arctic operators, and Arctic community </a:t>
            </a:r>
            <a:r>
              <a:rPr lang="en-US" sz="1700" dirty="0" smtClean="0"/>
              <a:t>members. The internship also offers the opportunity to </a:t>
            </a:r>
            <a:r>
              <a:rPr lang="en-US" sz="1700" dirty="0" smtClean="0"/>
              <a:t>participate in ADAC </a:t>
            </a:r>
            <a:r>
              <a:rPr lang="en-US" sz="1700" dirty="0" smtClean="0"/>
              <a:t>research, independent </a:t>
            </a:r>
            <a:r>
              <a:rPr lang="en-US" sz="1700" dirty="0" smtClean="0"/>
              <a:t>research, and </a:t>
            </a:r>
            <a:r>
              <a:rPr lang="en-US" sz="1700" dirty="0" smtClean="0"/>
              <a:t>field </a:t>
            </a:r>
            <a:r>
              <a:rPr lang="en-US" sz="1700" dirty="0" smtClean="0"/>
              <a:t>research conducted in the U.S. Arctic. </a:t>
            </a:r>
            <a:r>
              <a:rPr lang="en-US" sz="1700" dirty="0" smtClean="0">
                <a:solidFill>
                  <a:srgbClr val="FFFF00"/>
                </a:solidFill>
              </a:rPr>
              <a:t>** Due to COVID-19, the 2020 internship will take place virtually. </a:t>
            </a:r>
            <a:endParaRPr lang="en-US" altLang="en-US" b="1" u="sng" dirty="0" smtClean="0">
              <a:solidFill>
                <a:schemeClr val="bg1">
                  <a:lumMod val="10000"/>
                  <a:lumOff val="90000"/>
                </a:schemeClr>
              </a:solidFill>
              <a:cs typeface="Arial" charset="0"/>
            </a:endParaRPr>
          </a:p>
          <a:p>
            <a:pPr marL="228600" indent="-171450">
              <a:spcAft>
                <a:spcPts val="600"/>
              </a:spcAft>
              <a:defRPr/>
            </a:pPr>
            <a:endParaRPr lang="en-US" altLang="en-US" b="1" u="sng" dirty="0" smtClean="0">
              <a:solidFill>
                <a:schemeClr val="bg1">
                  <a:lumMod val="10000"/>
                  <a:lumOff val="90000"/>
                </a:schemeClr>
              </a:solidFill>
              <a:cs typeface="Arial" charset="0"/>
            </a:endParaRPr>
          </a:p>
          <a:p>
            <a:pPr marL="228600" indent="-171450">
              <a:spcAft>
                <a:spcPts val="600"/>
              </a:spcAft>
              <a:defRPr/>
            </a:pPr>
            <a:r>
              <a:rPr lang="en-US" altLang="en-US" sz="1700" b="1" u="sng" dirty="0" smtClean="0">
                <a:solidFill>
                  <a:schemeClr val="accent1">
                    <a:lumMod val="60000"/>
                    <a:lumOff val="40000"/>
                  </a:schemeClr>
                </a:solidFill>
                <a:cs typeface="Arial" charset="0"/>
              </a:rPr>
              <a:t>Objective/Purpose:</a:t>
            </a:r>
            <a:endParaRPr lang="en-US" altLang="en-US" sz="1700" b="1" u="sng" dirty="0">
              <a:solidFill>
                <a:schemeClr val="accent1">
                  <a:lumMod val="60000"/>
                  <a:lumOff val="40000"/>
                </a:schemeClr>
              </a:solidFill>
              <a:cs typeface="Arial" charset="0"/>
            </a:endParaRPr>
          </a:p>
          <a:p>
            <a:pPr marL="285750" indent="-285750">
              <a:buFont typeface="Arial" panose="020B0604020202020204" pitchFamily="34" charset="0"/>
              <a:buChar char="•"/>
              <a:defRPr/>
            </a:pPr>
            <a:r>
              <a:rPr lang="en-US" altLang="en-US" sz="1700" dirty="0" smtClean="0">
                <a:solidFill>
                  <a:schemeClr val="bg1">
                    <a:lumMod val="10000"/>
                    <a:lumOff val="90000"/>
                  </a:schemeClr>
                </a:solidFill>
              </a:rPr>
              <a:t>To provide an Arctic focused summer internship program oriented for MSI’s, under-represented classifications, and other ADAC Fellows </a:t>
            </a:r>
            <a:r>
              <a:rPr lang="en-US" altLang="en-US" sz="1700" dirty="0" smtClean="0">
                <a:solidFill>
                  <a:schemeClr val="bg1">
                    <a:lumMod val="10000"/>
                    <a:lumOff val="90000"/>
                  </a:schemeClr>
                </a:solidFill>
              </a:rPr>
              <a:t>as a means of student </a:t>
            </a:r>
            <a:r>
              <a:rPr lang="en-US" altLang="en-US" sz="1700" dirty="0" smtClean="0">
                <a:solidFill>
                  <a:schemeClr val="bg1">
                    <a:lumMod val="10000"/>
                    <a:lumOff val="90000"/>
                  </a:schemeClr>
                </a:solidFill>
              </a:rPr>
              <a:t>workforce development and preparation for entry into the Homeland Security </a:t>
            </a:r>
            <a:r>
              <a:rPr lang="en-US" altLang="en-US" sz="1700" dirty="0" smtClean="0">
                <a:solidFill>
                  <a:schemeClr val="bg1">
                    <a:lumMod val="10000"/>
                    <a:lumOff val="90000"/>
                  </a:schemeClr>
                </a:solidFill>
              </a:rPr>
              <a:t>Enterprise or related field. </a:t>
            </a:r>
            <a:endParaRPr lang="en-US" sz="1700" dirty="0">
              <a:solidFill>
                <a:schemeClr val="bg1">
                  <a:lumMod val="10000"/>
                  <a:lumOff val="90000"/>
                </a:schemeClr>
              </a:solidFill>
            </a:endParaRPr>
          </a:p>
          <a:p>
            <a:pPr>
              <a:defRPr/>
            </a:pPr>
            <a:endParaRPr lang="en-US" dirty="0">
              <a:solidFill>
                <a:schemeClr val="bg1">
                  <a:lumMod val="10000"/>
                  <a:lumOff val="90000"/>
                </a:schemeClr>
              </a:solidFill>
            </a:endParaRPr>
          </a:p>
        </p:txBody>
      </p:sp>
      <p:graphicFrame>
        <p:nvGraphicFramePr>
          <p:cNvPr id="8" name="Diagram 7"/>
          <p:cNvGraphicFramePr/>
          <p:nvPr>
            <p:extLst>
              <p:ext uri="{D42A27DB-BD31-4B8C-83A1-F6EECF244321}">
                <p14:modId xmlns:p14="http://schemas.microsoft.com/office/powerpoint/2010/main" val="1428604759"/>
              </p:ext>
            </p:extLst>
          </p:nvPr>
        </p:nvGraphicFramePr>
        <p:xfrm>
          <a:off x="7526956" y="1871932"/>
          <a:ext cx="4135957" cy="33738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5"/>
          <p:cNvSpPr/>
          <p:nvPr/>
        </p:nvSpPr>
        <p:spPr>
          <a:xfrm>
            <a:off x="629564" y="0"/>
            <a:ext cx="4654929" cy="338554"/>
          </a:xfrm>
          <a:prstGeom prst="rect">
            <a:avLst/>
          </a:prstGeom>
        </p:spPr>
        <p:txBody>
          <a:bodyPr wrap="none">
            <a:spAutoFit/>
          </a:bodyPr>
          <a:lstStyle/>
          <a:p>
            <a:r>
              <a:rPr lang="en-US" sz="1600" dirty="0">
                <a:solidFill>
                  <a:srgbClr val="00B0F0"/>
                </a:solidFill>
                <a:latin typeface="Franklin Gothic Book" panose="020B0503020102020204" pitchFamily="34" charset="0"/>
              </a:rPr>
              <a:t>ADAC Program Year </a:t>
            </a:r>
            <a:r>
              <a:rPr lang="en-US" sz="1600" dirty="0" smtClean="0">
                <a:solidFill>
                  <a:srgbClr val="00B0F0"/>
                </a:solidFill>
                <a:latin typeface="Franklin Gothic Book" panose="020B0503020102020204" pitchFamily="34" charset="0"/>
              </a:rPr>
              <a:t>6 </a:t>
            </a:r>
            <a:r>
              <a:rPr lang="en-US" sz="1600" dirty="0">
                <a:solidFill>
                  <a:srgbClr val="00B0F0"/>
                </a:solidFill>
                <a:latin typeface="Franklin Gothic Book" panose="020B0503020102020204" pitchFamily="34" charset="0"/>
              </a:rPr>
              <a:t>Annual Meeting </a:t>
            </a:r>
            <a:r>
              <a:rPr lang="en-US" sz="1600" dirty="0" smtClean="0">
                <a:solidFill>
                  <a:srgbClr val="00B0F0"/>
                </a:solidFill>
                <a:latin typeface="Franklin Gothic Book" panose="020B0503020102020204" pitchFamily="34" charset="0"/>
              </a:rPr>
              <a:t>14 May 2020</a:t>
            </a:r>
            <a:endParaRPr lang="en-US" sz="1600" dirty="0">
              <a:solidFill>
                <a:srgbClr val="00B0F0"/>
              </a:solidFill>
              <a:latin typeface="Franklin Gothic Book" panose="020B0503020102020204" pitchFamily="34" charset="0"/>
            </a:endParaRPr>
          </a:p>
        </p:txBody>
      </p:sp>
    </p:spTree>
    <p:extLst>
      <p:ext uri="{BB962C8B-B14F-4D97-AF65-F5344CB8AC3E}">
        <p14:creationId xmlns:p14="http://schemas.microsoft.com/office/powerpoint/2010/main" val="34223347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46509" y="441859"/>
            <a:ext cx="10684043" cy="515464"/>
          </a:xfrm>
        </p:spPr>
        <p:txBody>
          <a:bodyPr>
            <a:normAutofit fontScale="90000"/>
          </a:bodyPr>
          <a:lstStyle/>
          <a:p>
            <a:r>
              <a:rPr lang="en-US" sz="3600" dirty="0"/>
              <a:t>ADAC </a:t>
            </a:r>
            <a:r>
              <a:rPr lang="en-US" sz="3600" dirty="0" smtClean="0"/>
              <a:t>Education Program: </a:t>
            </a:r>
            <a:r>
              <a:rPr lang="en-US" sz="3600" i="1" dirty="0" smtClean="0"/>
              <a:t>Eligibility, Commitment, &amp; Support</a:t>
            </a:r>
            <a:endParaRPr lang="en-US" sz="3600" i="1" dirty="0"/>
          </a:p>
        </p:txBody>
      </p:sp>
      <p:sp>
        <p:nvSpPr>
          <p:cNvPr id="3" name="Content Placeholder 2"/>
          <p:cNvSpPr>
            <a:spLocks noGrp="1"/>
          </p:cNvSpPr>
          <p:nvPr>
            <p:ph idx="4294967295"/>
          </p:nvPr>
        </p:nvSpPr>
        <p:spPr>
          <a:xfrm>
            <a:off x="262760" y="1027631"/>
            <a:ext cx="11435254" cy="313548"/>
          </a:xfrm>
        </p:spPr>
        <p:txBody>
          <a:bodyPr>
            <a:noAutofit/>
          </a:bodyPr>
          <a:lstStyle/>
          <a:p>
            <a:pPr marL="0" indent="0">
              <a:buNone/>
            </a:pPr>
            <a:r>
              <a:rPr lang="en-US" sz="1600" dirty="0">
                <a:solidFill>
                  <a:schemeClr val="accent1">
                    <a:lumMod val="60000"/>
                    <a:lumOff val="40000"/>
                  </a:schemeClr>
                </a:solidFill>
              </a:rPr>
              <a:t>A</a:t>
            </a:r>
            <a:r>
              <a:rPr lang="en-US" sz="1600" b="1" dirty="0">
                <a:solidFill>
                  <a:schemeClr val="accent1">
                    <a:lumMod val="60000"/>
                    <a:lumOff val="40000"/>
                  </a:schemeClr>
                </a:solidFill>
              </a:rPr>
              <a:t>DAC </a:t>
            </a:r>
            <a:r>
              <a:rPr lang="en-US" sz="1600" b="1" dirty="0" smtClean="0">
                <a:solidFill>
                  <a:schemeClr val="accent1">
                    <a:lumMod val="60000"/>
                    <a:lumOff val="40000"/>
                  </a:schemeClr>
                </a:solidFill>
              </a:rPr>
              <a:t>Education </a:t>
            </a:r>
            <a:r>
              <a:rPr lang="en-US" sz="1600" b="1" dirty="0">
                <a:solidFill>
                  <a:schemeClr val="accent1">
                    <a:lumMod val="60000"/>
                    <a:lumOff val="40000"/>
                  </a:schemeClr>
                </a:solidFill>
              </a:rPr>
              <a:t>P</a:t>
            </a:r>
            <a:r>
              <a:rPr lang="en-US" sz="1600" b="1" dirty="0" smtClean="0">
                <a:solidFill>
                  <a:schemeClr val="accent1">
                    <a:lumMod val="60000"/>
                    <a:lumOff val="40000"/>
                  </a:schemeClr>
                </a:solidFill>
              </a:rPr>
              <a:t>rogram </a:t>
            </a:r>
            <a:r>
              <a:rPr lang="en-US" sz="1600" b="1" dirty="0">
                <a:solidFill>
                  <a:schemeClr val="accent1">
                    <a:lumMod val="60000"/>
                    <a:lumOff val="40000"/>
                  </a:schemeClr>
                </a:solidFill>
              </a:rPr>
              <a:t>is open to undergraduate, graduate and advanced graduate students. The following apply to all fellows</a:t>
            </a:r>
            <a:r>
              <a:rPr lang="en-US" sz="1700" b="1" dirty="0">
                <a:solidFill>
                  <a:schemeClr val="accent1">
                    <a:lumMod val="60000"/>
                    <a:lumOff val="40000"/>
                  </a:schemeClr>
                </a:solidFill>
              </a:rPr>
              <a:t>:</a:t>
            </a:r>
          </a:p>
          <a:p>
            <a:pPr marL="0" indent="0">
              <a:buNone/>
            </a:pPr>
            <a:endParaRPr lang="en-US" sz="1700" dirty="0"/>
          </a:p>
        </p:txBody>
      </p:sp>
      <p:sp>
        <p:nvSpPr>
          <p:cNvPr id="5" name="Content Placeholder 2"/>
          <p:cNvSpPr txBox="1">
            <a:spLocks/>
          </p:cNvSpPr>
          <p:nvPr/>
        </p:nvSpPr>
        <p:spPr>
          <a:xfrm>
            <a:off x="262760" y="1500172"/>
            <a:ext cx="3292076" cy="4091331"/>
          </a:xfrm>
          <a:prstGeom prst="rect">
            <a:avLst/>
          </a:prstGeom>
          <a:solidFill>
            <a:schemeClr val="bg1"/>
          </a:solidFill>
          <a:ln w="38100">
            <a:solidFill>
              <a:srgbClr val="34507A"/>
            </a:solidFill>
          </a:ln>
        </p:spPr>
        <p:txBody>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i="1" u="sng" dirty="0" smtClean="0"/>
              <a:t>Eligibility requirements:</a:t>
            </a:r>
            <a:endParaRPr lang="en-US" sz="2400" i="1" dirty="0" smtClean="0"/>
          </a:p>
          <a:p>
            <a:pPr marL="0" indent="0">
              <a:lnSpc>
                <a:spcPct val="150000"/>
              </a:lnSpc>
              <a:buFont typeface="Arial" panose="020B0604020202020204" pitchFamily="34" charset="0"/>
              <a:buNone/>
            </a:pPr>
            <a:r>
              <a:rPr lang="en-US" sz="2400" i="1" dirty="0" smtClean="0">
                <a:solidFill>
                  <a:schemeClr val="accent2">
                    <a:lumMod val="75000"/>
                  </a:schemeClr>
                </a:solidFill>
              </a:rPr>
              <a:t>◦</a:t>
            </a:r>
            <a:r>
              <a:rPr lang="en-US" sz="2400" i="1" dirty="0" smtClean="0"/>
              <a:t> </a:t>
            </a:r>
            <a:r>
              <a:rPr lang="en-US" sz="2200" dirty="0" smtClean="0"/>
              <a:t>U.S. </a:t>
            </a:r>
            <a:r>
              <a:rPr lang="en-US" sz="2200" dirty="0" smtClean="0"/>
              <a:t>citizenship</a:t>
            </a:r>
            <a:endParaRPr lang="en-US" sz="2200" dirty="0" smtClean="0"/>
          </a:p>
          <a:p>
            <a:pPr marL="0" indent="0">
              <a:lnSpc>
                <a:spcPct val="150000"/>
              </a:lnSpc>
              <a:buNone/>
            </a:pPr>
            <a:r>
              <a:rPr lang="en-US" sz="2000" i="1" dirty="0">
                <a:solidFill>
                  <a:schemeClr val="accent2">
                    <a:lumMod val="75000"/>
                  </a:schemeClr>
                </a:solidFill>
              </a:rPr>
              <a:t>◦</a:t>
            </a:r>
            <a:r>
              <a:rPr lang="en-US" sz="2000" i="1" dirty="0"/>
              <a:t> </a:t>
            </a:r>
            <a:r>
              <a:rPr lang="en-US" sz="2200" dirty="0" smtClean="0"/>
              <a:t>STEM major</a:t>
            </a:r>
            <a:r>
              <a:rPr lang="en-US" sz="2200" dirty="0" smtClean="0"/>
              <a:t/>
            </a:r>
            <a:br>
              <a:rPr lang="en-US" sz="2200" dirty="0" smtClean="0"/>
            </a:br>
            <a:r>
              <a:rPr lang="en-US" sz="2000" i="1" dirty="0">
                <a:solidFill>
                  <a:schemeClr val="accent2">
                    <a:lumMod val="75000"/>
                  </a:schemeClr>
                </a:solidFill>
              </a:rPr>
              <a:t>◦</a:t>
            </a:r>
            <a:r>
              <a:rPr lang="en-US" sz="2000" i="1" dirty="0"/>
              <a:t> </a:t>
            </a:r>
            <a:r>
              <a:rPr lang="en-US" sz="2200" dirty="0" smtClean="0"/>
              <a:t>Clear background check</a:t>
            </a:r>
            <a:endParaRPr lang="en-US" sz="2200" dirty="0" smtClean="0"/>
          </a:p>
          <a:p>
            <a:pPr marL="0" indent="0">
              <a:buNone/>
            </a:pPr>
            <a:r>
              <a:rPr lang="en-US" sz="2000" i="1" dirty="0">
                <a:solidFill>
                  <a:schemeClr val="accent2">
                    <a:lumMod val="75000"/>
                  </a:schemeClr>
                </a:solidFill>
              </a:rPr>
              <a:t>◦</a:t>
            </a:r>
            <a:r>
              <a:rPr lang="en-US" sz="2000" i="1" dirty="0"/>
              <a:t> </a:t>
            </a:r>
            <a:r>
              <a:rPr lang="en-US" sz="2200" dirty="0" smtClean="0"/>
              <a:t>Achieve &amp; maintain a cumulative GPA of </a:t>
            </a:r>
            <a:r>
              <a:rPr lang="en-US" sz="2200" dirty="0" smtClean="0"/>
              <a:t>3.30</a:t>
            </a:r>
            <a:endParaRPr lang="en-US" sz="2200" dirty="0" smtClean="0"/>
          </a:p>
        </p:txBody>
      </p:sp>
      <p:sp>
        <p:nvSpPr>
          <p:cNvPr id="7" name="Content Placeholder 2"/>
          <p:cNvSpPr txBox="1">
            <a:spLocks/>
          </p:cNvSpPr>
          <p:nvPr/>
        </p:nvSpPr>
        <p:spPr>
          <a:xfrm>
            <a:off x="7988900" y="1500172"/>
            <a:ext cx="3709114" cy="4209357"/>
          </a:xfrm>
          <a:prstGeom prst="rect">
            <a:avLst/>
          </a:prstGeom>
          <a:solidFill>
            <a:schemeClr val="bg1"/>
          </a:solidFill>
          <a:ln w="38100">
            <a:solidFill>
              <a:srgbClr val="34507A"/>
            </a:solidFill>
          </a:ln>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latin typeface="Franklin Gothic Medium Cond" panose="020B06060304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Franklin Gothic Medium Cond" panose="020B06060304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Franklin Gothic Medium Cond" panose="020B06060304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Franklin Gothic Medium Cond" panose="020B06060304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2400" kern="1200" dirty="0">
                <a:solidFill>
                  <a:schemeClr val="tx1"/>
                </a:solidFill>
                <a:latin typeface="Franklin Gothic Medium Cond" panose="020B06060304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i="1" u="sng" dirty="0" smtClean="0">
                <a:latin typeface="Franklin Gothic Book" panose="020B0503020102020204" pitchFamily="34" charset="0"/>
              </a:rPr>
              <a:t>Support:</a:t>
            </a:r>
            <a:br>
              <a:rPr lang="en-US" i="1" u="sng" dirty="0" smtClean="0">
                <a:latin typeface="Franklin Gothic Book" panose="020B0503020102020204" pitchFamily="34" charset="0"/>
              </a:rPr>
            </a:br>
            <a:r>
              <a:rPr lang="en-US" sz="2000" dirty="0" smtClean="0">
                <a:solidFill>
                  <a:schemeClr val="accent2">
                    <a:lumMod val="75000"/>
                  </a:schemeClr>
                </a:solidFill>
              </a:rPr>
              <a:t>◦</a:t>
            </a:r>
            <a:r>
              <a:rPr lang="en-US" sz="2000" i="1" dirty="0" smtClean="0">
                <a:solidFill>
                  <a:schemeClr val="accent2">
                    <a:lumMod val="75000"/>
                  </a:schemeClr>
                </a:solidFill>
              </a:rPr>
              <a:t> </a:t>
            </a:r>
            <a:r>
              <a:rPr lang="en-US" sz="2200" dirty="0" smtClean="0">
                <a:latin typeface="Franklin Gothic Book" panose="020B0503020102020204" pitchFamily="34" charset="0"/>
              </a:rPr>
              <a:t>Monthly stipend and tuition support (fall &amp; spring semesters only) at defined levels for undergraduate &amp; graduate </a:t>
            </a:r>
            <a:r>
              <a:rPr lang="en-US" sz="2200" dirty="0" smtClean="0">
                <a:latin typeface="Franklin Gothic Book" panose="020B0503020102020204" pitchFamily="34" charset="0"/>
              </a:rPr>
              <a:t>students.</a:t>
            </a:r>
          </a:p>
          <a:p>
            <a:pPr marL="0" indent="0">
              <a:buNone/>
            </a:pPr>
            <a:r>
              <a:rPr lang="en-US" sz="2000" dirty="0" smtClean="0">
                <a:solidFill>
                  <a:schemeClr val="accent2">
                    <a:lumMod val="75000"/>
                  </a:schemeClr>
                </a:solidFill>
              </a:rPr>
              <a:t>◦</a:t>
            </a:r>
            <a:r>
              <a:rPr lang="en-US" sz="2000" i="1" dirty="0" smtClean="0">
                <a:solidFill>
                  <a:schemeClr val="accent2">
                    <a:lumMod val="75000"/>
                  </a:schemeClr>
                </a:solidFill>
              </a:rPr>
              <a:t>  </a:t>
            </a:r>
            <a:r>
              <a:rPr lang="en-US" sz="2200" dirty="0" smtClean="0">
                <a:latin typeface="Franklin Gothic Book" panose="020B0503020102020204" pitchFamily="34" charset="0"/>
              </a:rPr>
              <a:t>Assistance in securing a 10-week internship for two summers.</a:t>
            </a:r>
            <a:br>
              <a:rPr lang="en-US" sz="2200" dirty="0" smtClean="0">
                <a:latin typeface="Franklin Gothic Book" panose="020B0503020102020204" pitchFamily="34" charset="0"/>
              </a:rPr>
            </a:br>
            <a:r>
              <a:rPr lang="en-US" sz="2200" dirty="0" smtClean="0">
                <a:latin typeface="Franklin Gothic Book" panose="020B0503020102020204" pitchFamily="34" charset="0"/>
              </a:rPr>
              <a:t> </a:t>
            </a:r>
            <a:br>
              <a:rPr lang="en-US" sz="2200" dirty="0" smtClean="0">
                <a:latin typeface="Franklin Gothic Book" panose="020B0503020102020204" pitchFamily="34" charset="0"/>
              </a:rPr>
            </a:br>
            <a:r>
              <a:rPr lang="en-US" sz="2000" dirty="0" smtClean="0">
                <a:solidFill>
                  <a:schemeClr val="accent2">
                    <a:lumMod val="75000"/>
                  </a:schemeClr>
                </a:solidFill>
              </a:rPr>
              <a:t>◦</a:t>
            </a:r>
            <a:r>
              <a:rPr lang="en-US" sz="2000" i="1" dirty="0" smtClean="0">
                <a:solidFill>
                  <a:schemeClr val="accent2">
                    <a:lumMod val="75000"/>
                  </a:schemeClr>
                </a:solidFill>
              </a:rPr>
              <a:t> </a:t>
            </a:r>
            <a:r>
              <a:rPr lang="en-US" sz="2200" dirty="0" smtClean="0">
                <a:latin typeface="Franklin Gothic Book" panose="020B0503020102020204" pitchFamily="34" charset="0"/>
              </a:rPr>
              <a:t>Mentoring and professional development through ADAC network.</a:t>
            </a:r>
            <a:endParaRPr lang="en-US" sz="2200" dirty="0" smtClean="0">
              <a:latin typeface="Franklin Gothic Book" panose="020B0503020102020204" pitchFamily="34" charset="0"/>
            </a:endParaRPr>
          </a:p>
        </p:txBody>
      </p:sp>
      <p:sp>
        <p:nvSpPr>
          <p:cNvPr id="9" name="Content Placeholder 2"/>
          <p:cNvSpPr txBox="1">
            <a:spLocks/>
          </p:cNvSpPr>
          <p:nvPr/>
        </p:nvSpPr>
        <p:spPr>
          <a:xfrm>
            <a:off x="4165861" y="1500172"/>
            <a:ext cx="3212014" cy="5072158"/>
          </a:xfrm>
          <a:prstGeom prst="rect">
            <a:avLst/>
          </a:prstGeom>
          <a:solidFill>
            <a:schemeClr val="bg1"/>
          </a:solidFill>
          <a:ln w="38100">
            <a:solidFill>
              <a:srgbClr val="34507A"/>
            </a:solidFill>
          </a:ln>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latin typeface="Franklin Gothic Medium Cond" panose="020B06060304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Franklin Gothic Medium Cond" panose="020B06060304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Franklin Gothic Medium Cond" panose="020B06060304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Franklin Gothic Medium Cond" panose="020B06060304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2400" kern="1200" dirty="0">
                <a:solidFill>
                  <a:schemeClr val="tx1"/>
                </a:solidFill>
                <a:latin typeface="Franklin Gothic Medium Cond" panose="020B06060304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600"/>
              </a:spcBef>
              <a:buNone/>
            </a:pPr>
            <a:r>
              <a:rPr lang="en-US" i="1" u="sng" dirty="0" smtClean="0">
                <a:latin typeface="Franklin Gothic Book" panose="020B0503020102020204" pitchFamily="34" charset="0"/>
              </a:rPr>
              <a:t>Commitment:</a:t>
            </a:r>
            <a:br>
              <a:rPr lang="en-US" i="1" u="sng" dirty="0" smtClean="0">
                <a:latin typeface="Franklin Gothic Book" panose="020B0503020102020204" pitchFamily="34" charset="0"/>
              </a:rPr>
            </a:br>
            <a:r>
              <a:rPr lang="en-US" dirty="0">
                <a:solidFill>
                  <a:schemeClr val="accent2">
                    <a:lumMod val="75000"/>
                  </a:schemeClr>
                </a:solidFill>
              </a:rPr>
              <a:t>◦ </a:t>
            </a:r>
            <a:r>
              <a:rPr lang="en-US" sz="2200" dirty="0" smtClean="0">
                <a:latin typeface="Franklin Gothic Book" panose="020B0503020102020204" pitchFamily="34" charset="0"/>
              </a:rPr>
              <a:t>Complete two 10-week summer internships while in the </a:t>
            </a:r>
            <a:r>
              <a:rPr lang="en-US" sz="2200" dirty="0" smtClean="0">
                <a:latin typeface="Franklin Gothic Book" panose="020B0503020102020204" pitchFamily="34" charset="0"/>
              </a:rPr>
              <a:t>program.</a:t>
            </a:r>
          </a:p>
          <a:p>
            <a:pPr marL="0" indent="0">
              <a:spcBef>
                <a:spcPts val="600"/>
              </a:spcBef>
              <a:buNone/>
            </a:pPr>
            <a:r>
              <a:rPr lang="en-US" sz="2200" dirty="0" smtClean="0">
                <a:latin typeface="Franklin Gothic Book" panose="020B0503020102020204" pitchFamily="34" charset="0"/>
              </a:rPr>
              <a:t/>
            </a:r>
            <a:br>
              <a:rPr lang="en-US" sz="2200" dirty="0" smtClean="0">
                <a:latin typeface="Franklin Gothic Book" panose="020B0503020102020204" pitchFamily="34" charset="0"/>
              </a:rPr>
            </a:br>
            <a:r>
              <a:rPr lang="en-US" dirty="0">
                <a:solidFill>
                  <a:schemeClr val="accent2">
                    <a:lumMod val="75000"/>
                  </a:schemeClr>
                </a:solidFill>
              </a:rPr>
              <a:t>◦ </a:t>
            </a:r>
            <a:r>
              <a:rPr lang="en-US" sz="2200" dirty="0" smtClean="0">
                <a:latin typeface="Franklin Gothic Book" panose="020B0503020102020204" pitchFamily="34" charset="0"/>
              </a:rPr>
              <a:t>Actively seek and obtain employment in the Homeland Security </a:t>
            </a:r>
            <a:r>
              <a:rPr lang="en-US" sz="2200" dirty="0">
                <a:latin typeface="Franklin Gothic Book" panose="020B0503020102020204" pitchFamily="34" charset="0"/>
              </a:rPr>
              <a:t>E</a:t>
            </a:r>
            <a:r>
              <a:rPr lang="en-US" sz="2200" dirty="0" smtClean="0">
                <a:latin typeface="Franklin Gothic Book" panose="020B0503020102020204" pitchFamily="34" charset="0"/>
              </a:rPr>
              <a:t>nterprise </a:t>
            </a:r>
            <a:r>
              <a:rPr lang="en-US" sz="2200" dirty="0" smtClean="0">
                <a:latin typeface="Franklin Gothic Book" panose="020B0503020102020204" pitchFamily="34" charset="0"/>
              </a:rPr>
              <a:t>or a related field for </a:t>
            </a:r>
            <a:r>
              <a:rPr lang="en-US" sz="2200" dirty="0" smtClean="0">
                <a:latin typeface="Franklin Gothic Book" panose="020B0503020102020204" pitchFamily="34" charset="0"/>
              </a:rPr>
              <a:t>at least  one year after graduation.</a:t>
            </a:r>
            <a:r>
              <a:rPr lang="en-US" sz="2200" dirty="0">
                <a:latin typeface="Franklin Gothic Book" panose="020B0503020102020204" pitchFamily="34" charset="0"/>
              </a:rPr>
              <a:t/>
            </a:r>
            <a:br>
              <a:rPr lang="en-US" sz="2200" dirty="0">
                <a:latin typeface="Franklin Gothic Book" panose="020B0503020102020204" pitchFamily="34" charset="0"/>
              </a:rPr>
            </a:br>
            <a:r>
              <a:rPr lang="en-US" sz="2200" dirty="0">
                <a:latin typeface="Franklin Gothic Book" panose="020B0503020102020204" pitchFamily="34" charset="0"/>
              </a:rPr>
              <a:t/>
            </a:r>
            <a:br>
              <a:rPr lang="en-US" sz="2200" dirty="0">
                <a:latin typeface="Franklin Gothic Book" panose="020B0503020102020204" pitchFamily="34" charset="0"/>
              </a:rPr>
            </a:br>
            <a:r>
              <a:rPr lang="en-US" sz="1800" i="1" dirty="0" smtClean="0">
                <a:latin typeface="Franklin Gothic Book" panose="020B0503020102020204" pitchFamily="34" charset="0"/>
              </a:rPr>
              <a:t>Note: </a:t>
            </a:r>
            <a:r>
              <a:rPr lang="en-US" sz="1600" i="1" dirty="0" smtClean="0">
                <a:latin typeface="Franklin Gothic Book" panose="020B0503020102020204" pitchFamily="34" charset="0"/>
              </a:rPr>
              <a:t>Employment can be at the state, federal or local level. Undergraduate Fellows can also defer employment to attend graduate school</a:t>
            </a:r>
            <a:r>
              <a:rPr lang="en-US" sz="1800" dirty="0" smtClean="0">
                <a:latin typeface="Franklin Gothic Book" panose="020B0503020102020204" pitchFamily="34" charset="0"/>
              </a:rPr>
              <a:t>. </a:t>
            </a:r>
            <a:endParaRPr lang="en-US" sz="2000" dirty="0" smtClean="0">
              <a:latin typeface="Franklin Gothic Book" panose="020B0503020102020204" pitchFamily="34" charset="0"/>
            </a:endParaRPr>
          </a:p>
        </p:txBody>
      </p:sp>
      <p:sp>
        <p:nvSpPr>
          <p:cNvPr id="8" name="Rectangle 7"/>
          <p:cNvSpPr/>
          <p:nvPr/>
        </p:nvSpPr>
        <p:spPr>
          <a:xfrm>
            <a:off x="629564" y="0"/>
            <a:ext cx="4654929" cy="338554"/>
          </a:xfrm>
          <a:prstGeom prst="rect">
            <a:avLst/>
          </a:prstGeom>
        </p:spPr>
        <p:txBody>
          <a:bodyPr wrap="none">
            <a:spAutoFit/>
          </a:bodyPr>
          <a:lstStyle/>
          <a:p>
            <a:r>
              <a:rPr lang="en-US" sz="1600" dirty="0">
                <a:solidFill>
                  <a:srgbClr val="00B0F0"/>
                </a:solidFill>
                <a:latin typeface="Franklin Gothic Book" panose="020B0503020102020204" pitchFamily="34" charset="0"/>
              </a:rPr>
              <a:t>ADAC Program Year </a:t>
            </a:r>
            <a:r>
              <a:rPr lang="en-US" sz="1600" dirty="0" smtClean="0">
                <a:solidFill>
                  <a:srgbClr val="00B0F0"/>
                </a:solidFill>
                <a:latin typeface="Franklin Gothic Book" panose="020B0503020102020204" pitchFamily="34" charset="0"/>
              </a:rPr>
              <a:t>6 </a:t>
            </a:r>
            <a:r>
              <a:rPr lang="en-US" sz="1600" dirty="0">
                <a:solidFill>
                  <a:srgbClr val="00B0F0"/>
                </a:solidFill>
                <a:latin typeface="Franklin Gothic Book" panose="020B0503020102020204" pitchFamily="34" charset="0"/>
              </a:rPr>
              <a:t>Annual Meeting </a:t>
            </a:r>
            <a:r>
              <a:rPr lang="en-US" sz="1600" dirty="0" smtClean="0">
                <a:solidFill>
                  <a:srgbClr val="00B0F0"/>
                </a:solidFill>
                <a:latin typeface="Franklin Gothic Book" panose="020B0503020102020204" pitchFamily="34" charset="0"/>
              </a:rPr>
              <a:t>14 May 2020</a:t>
            </a:r>
            <a:endParaRPr lang="en-US" sz="1600" dirty="0">
              <a:solidFill>
                <a:srgbClr val="00B0F0"/>
              </a:solidFill>
              <a:latin typeface="Franklin Gothic Book" panose="020B0503020102020204" pitchFamily="34" charset="0"/>
            </a:endParaRPr>
          </a:p>
        </p:txBody>
      </p:sp>
    </p:spTree>
    <p:extLst>
      <p:ext uri="{BB962C8B-B14F-4D97-AF65-F5344CB8AC3E}">
        <p14:creationId xmlns:p14="http://schemas.microsoft.com/office/powerpoint/2010/main" val="32513958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755650" y="2503714"/>
            <a:ext cx="10515600" cy="1601561"/>
          </a:xfrm>
        </p:spPr>
        <p:txBody>
          <a:bodyPr anchor="ctr"/>
          <a:lstStyle/>
          <a:p>
            <a:pPr algn="ctr"/>
            <a:r>
              <a:rPr lang="en-US" sz="4400" i="1" dirty="0">
                <a:latin typeface="Franklin Gothic Book" panose="020B0503020102020204" pitchFamily="34" charset="0"/>
              </a:rPr>
              <a:t>Current Status:</a:t>
            </a:r>
            <a:r>
              <a:rPr lang="en-US" sz="4400" dirty="0">
                <a:latin typeface="Franklin Gothic Book" panose="020B0503020102020204" pitchFamily="34" charset="0"/>
              </a:rPr>
              <a:t> ADAC’s </a:t>
            </a:r>
            <a:r>
              <a:rPr lang="en-US" sz="4400" dirty="0" smtClean="0">
                <a:latin typeface="Franklin Gothic Book" panose="020B0503020102020204" pitchFamily="34" charset="0"/>
              </a:rPr>
              <a:t>Workforce Development (WFD) Fellowship Program</a:t>
            </a:r>
            <a:endParaRPr lang="en-US" sz="4400" dirty="0">
              <a:latin typeface="Franklin Gothic Book" panose="020B0503020102020204" pitchFamily="34" charset="0"/>
            </a:endParaRPr>
          </a:p>
        </p:txBody>
      </p:sp>
      <p:sp>
        <p:nvSpPr>
          <p:cNvPr id="3" name="Rectangle 2"/>
          <p:cNvSpPr/>
          <p:nvPr/>
        </p:nvSpPr>
        <p:spPr>
          <a:xfrm>
            <a:off x="629564" y="0"/>
            <a:ext cx="4654929" cy="338554"/>
          </a:xfrm>
          <a:prstGeom prst="rect">
            <a:avLst/>
          </a:prstGeom>
        </p:spPr>
        <p:txBody>
          <a:bodyPr wrap="none">
            <a:spAutoFit/>
          </a:bodyPr>
          <a:lstStyle/>
          <a:p>
            <a:r>
              <a:rPr lang="en-US" sz="1600" dirty="0">
                <a:solidFill>
                  <a:srgbClr val="00B0F0"/>
                </a:solidFill>
                <a:latin typeface="Franklin Gothic Book" panose="020B0503020102020204" pitchFamily="34" charset="0"/>
              </a:rPr>
              <a:t>ADAC Program Year </a:t>
            </a:r>
            <a:r>
              <a:rPr lang="en-US" sz="1600" dirty="0" smtClean="0">
                <a:solidFill>
                  <a:srgbClr val="00B0F0"/>
                </a:solidFill>
                <a:latin typeface="Franklin Gothic Book" panose="020B0503020102020204" pitchFamily="34" charset="0"/>
              </a:rPr>
              <a:t>6 </a:t>
            </a:r>
            <a:r>
              <a:rPr lang="en-US" sz="1600" dirty="0">
                <a:solidFill>
                  <a:srgbClr val="00B0F0"/>
                </a:solidFill>
                <a:latin typeface="Franklin Gothic Book" panose="020B0503020102020204" pitchFamily="34" charset="0"/>
              </a:rPr>
              <a:t>Annual Meeting </a:t>
            </a:r>
            <a:r>
              <a:rPr lang="en-US" sz="1600" dirty="0" smtClean="0">
                <a:solidFill>
                  <a:srgbClr val="00B0F0"/>
                </a:solidFill>
                <a:latin typeface="Franklin Gothic Book" panose="020B0503020102020204" pitchFamily="34" charset="0"/>
              </a:rPr>
              <a:t>14 May 2020</a:t>
            </a:r>
            <a:endParaRPr lang="en-US" sz="1600" dirty="0">
              <a:solidFill>
                <a:srgbClr val="00B0F0"/>
              </a:solidFill>
              <a:latin typeface="Franklin Gothic Book" panose="020B0503020102020204" pitchFamily="34" charset="0"/>
            </a:endParaRPr>
          </a:p>
        </p:txBody>
      </p:sp>
    </p:spTree>
    <p:extLst>
      <p:ext uri="{BB962C8B-B14F-4D97-AF65-F5344CB8AC3E}">
        <p14:creationId xmlns:p14="http://schemas.microsoft.com/office/powerpoint/2010/main" val="34561564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714659" y="240168"/>
            <a:ext cx="10515600" cy="593726"/>
          </a:xfrm>
        </p:spPr>
        <p:txBody>
          <a:bodyPr/>
          <a:lstStyle/>
          <a:p>
            <a:r>
              <a:rPr lang="en-US" dirty="0" smtClean="0"/>
              <a:t>Program Year 6 </a:t>
            </a:r>
            <a:r>
              <a:rPr lang="en-US" sz="3200" b="0" dirty="0" smtClean="0">
                <a:solidFill>
                  <a:schemeClr val="bg1">
                    <a:lumMod val="10000"/>
                    <a:lumOff val="90000"/>
                  </a:schemeClr>
                </a:solidFill>
              </a:rPr>
              <a:t>WFD </a:t>
            </a:r>
            <a:r>
              <a:rPr lang="en-US" sz="3200" b="0" dirty="0">
                <a:solidFill>
                  <a:schemeClr val="bg1">
                    <a:lumMod val="10000"/>
                    <a:lumOff val="90000"/>
                  </a:schemeClr>
                </a:solidFill>
              </a:rPr>
              <a:t>Fellowship </a:t>
            </a:r>
            <a:r>
              <a:rPr lang="en-US" sz="3200" b="0" dirty="0" smtClean="0">
                <a:solidFill>
                  <a:schemeClr val="bg1">
                    <a:lumMod val="10000"/>
                    <a:lumOff val="90000"/>
                  </a:schemeClr>
                </a:solidFill>
              </a:rPr>
              <a:t>Milestones </a:t>
            </a:r>
            <a:r>
              <a:rPr lang="en-US" dirty="0" smtClean="0"/>
              <a:t>&amp; Metrics</a:t>
            </a:r>
            <a:endParaRPr lang="en-US" dirty="0"/>
          </a:p>
        </p:txBody>
      </p:sp>
      <p:sp>
        <p:nvSpPr>
          <p:cNvPr id="7" name="Text Placeholder 6"/>
          <p:cNvSpPr>
            <a:spLocks noGrp="1"/>
          </p:cNvSpPr>
          <p:nvPr>
            <p:ph type="body" idx="1"/>
          </p:nvPr>
        </p:nvSpPr>
        <p:spPr>
          <a:xfrm>
            <a:off x="333251" y="872113"/>
            <a:ext cx="5157787" cy="305159"/>
          </a:xfrm>
        </p:spPr>
        <p:txBody>
          <a:bodyPr anchor="ctr">
            <a:noAutofit/>
          </a:bodyPr>
          <a:lstStyle/>
          <a:p>
            <a:pPr algn="ctr">
              <a:lnSpc>
                <a:spcPct val="150000"/>
              </a:lnSpc>
            </a:pPr>
            <a:r>
              <a:rPr lang="en-US" u="sng" dirty="0" smtClean="0">
                <a:solidFill>
                  <a:schemeClr val="accent1">
                    <a:lumMod val="60000"/>
                    <a:lumOff val="40000"/>
                  </a:schemeClr>
                </a:solidFill>
              </a:rPr>
              <a:t>Milestones</a:t>
            </a:r>
          </a:p>
        </p:txBody>
      </p:sp>
      <p:sp>
        <p:nvSpPr>
          <p:cNvPr id="22" name="Content Placeholder 21"/>
          <p:cNvSpPr>
            <a:spLocks noGrp="1"/>
          </p:cNvSpPr>
          <p:nvPr>
            <p:ph sz="half" idx="2"/>
          </p:nvPr>
        </p:nvSpPr>
        <p:spPr>
          <a:xfrm>
            <a:off x="154004" y="1259555"/>
            <a:ext cx="5756345" cy="4419350"/>
          </a:xfrm>
        </p:spPr>
        <p:txBody>
          <a:bodyPr>
            <a:normAutofit fontScale="32500" lnSpcReduction="20000"/>
          </a:bodyPr>
          <a:lstStyle/>
          <a:p>
            <a:pPr marL="285750" indent="-285750">
              <a:lnSpc>
                <a:spcPct val="150000"/>
              </a:lnSpc>
            </a:pPr>
            <a:r>
              <a:rPr lang="en-US" sz="4800" b="1" dirty="0" smtClean="0"/>
              <a:t>Outreach &amp; Exchange </a:t>
            </a:r>
            <a:endParaRPr lang="en-US" sz="4800" dirty="0"/>
          </a:p>
          <a:p>
            <a:pPr marL="742950" lvl="1" indent="-285750">
              <a:lnSpc>
                <a:spcPct val="150000"/>
              </a:lnSpc>
            </a:pPr>
            <a:r>
              <a:rPr lang="en-US" sz="4400" dirty="0" smtClean="0"/>
              <a:t>Participate </a:t>
            </a:r>
            <a:r>
              <a:rPr lang="en-US" sz="4400" dirty="0"/>
              <a:t>in professional exchanges and outreach </a:t>
            </a:r>
            <a:r>
              <a:rPr lang="en-US" sz="4400" dirty="0" smtClean="0"/>
              <a:t>activities, this includes workshops (Arctic </a:t>
            </a:r>
            <a:r>
              <a:rPr lang="en-US" sz="4400" dirty="0" err="1" smtClean="0"/>
              <a:t>IoNS</a:t>
            </a:r>
            <a:r>
              <a:rPr lang="en-US" sz="4400" dirty="0" smtClean="0"/>
              <a:t>, </a:t>
            </a:r>
            <a:r>
              <a:rPr lang="en-US" sz="4400" dirty="0" err="1" smtClean="0"/>
              <a:t>MaLTE</a:t>
            </a:r>
            <a:r>
              <a:rPr lang="en-US" sz="4400" dirty="0" smtClean="0"/>
              <a:t>, local or national research </a:t>
            </a:r>
            <a:r>
              <a:rPr lang="en-US" sz="4400" dirty="0"/>
              <a:t>s</a:t>
            </a:r>
            <a:r>
              <a:rPr lang="en-US" sz="4400" dirty="0" smtClean="0"/>
              <a:t>ymposiums), and Center meetings with DHS constituents.  </a:t>
            </a:r>
          </a:p>
          <a:p>
            <a:pPr marL="285750" indent="-285750">
              <a:lnSpc>
                <a:spcPct val="150000"/>
              </a:lnSpc>
            </a:pPr>
            <a:r>
              <a:rPr lang="en-US" sz="4800" b="1" dirty="0" smtClean="0"/>
              <a:t>Center Activities</a:t>
            </a:r>
          </a:p>
          <a:p>
            <a:pPr marL="742950" lvl="1" indent="-285750">
              <a:lnSpc>
                <a:spcPct val="150000"/>
              </a:lnSpc>
            </a:pPr>
            <a:r>
              <a:rPr lang="en-US" sz="4400" dirty="0" smtClean="0"/>
              <a:t>Attend </a:t>
            </a:r>
            <a:r>
              <a:rPr lang="en-US" sz="4400" dirty="0"/>
              <a:t>monthly meetings with Center </a:t>
            </a:r>
            <a:r>
              <a:rPr lang="en-US" sz="4400" dirty="0" smtClean="0"/>
              <a:t>Leadership.</a:t>
            </a:r>
            <a:endParaRPr lang="en-US" sz="4400" dirty="0" smtClean="0"/>
          </a:p>
          <a:p>
            <a:pPr marL="742950" lvl="1" indent="-285750">
              <a:lnSpc>
                <a:spcPct val="150000"/>
              </a:lnSpc>
            </a:pPr>
            <a:r>
              <a:rPr lang="en-US" sz="4400" dirty="0" smtClean="0"/>
              <a:t>In </a:t>
            </a:r>
            <a:r>
              <a:rPr lang="en-US" sz="4400" dirty="0"/>
              <a:t>collaboration with Project PI’s and ADAC Education &amp; Administrative Manager, </a:t>
            </a:r>
            <a:r>
              <a:rPr lang="en-US" sz="4400" dirty="0" smtClean="0"/>
              <a:t>develop </a:t>
            </a:r>
            <a:r>
              <a:rPr lang="en-US" sz="4400" dirty="0"/>
              <a:t>individual student work plans for their corresponding </a:t>
            </a:r>
            <a:r>
              <a:rPr lang="en-US" sz="4400" dirty="0" smtClean="0"/>
              <a:t>projects. </a:t>
            </a:r>
            <a:endParaRPr lang="en-US" sz="4400" dirty="0"/>
          </a:p>
          <a:p>
            <a:pPr marL="285750" indent="-285750">
              <a:lnSpc>
                <a:spcPct val="150000"/>
              </a:lnSpc>
            </a:pPr>
            <a:r>
              <a:rPr lang="en-US" sz="4800" b="1" dirty="0" smtClean="0"/>
              <a:t>Summer Internships </a:t>
            </a:r>
            <a:endParaRPr lang="en-US" sz="4800" b="1" dirty="0"/>
          </a:p>
          <a:p>
            <a:pPr marL="742950" lvl="1" indent="-285750">
              <a:lnSpc>
                <a:spcPct val="150000"/>
              </a:lnSpc>
            </a:pPr>
            <a:r>
              <a:rPr lang="en-US" sz="4400" dirty="0" smtClean="0"/>
              <a:t>Participate </a:t>
            </a:r>
            <a:r>
              <a:rPr lang="en-US" sz="4400" dirty="0"/>
              <a:t>in one 10-week summer internship (one/summer during Fellowship</a:t>
            </a:r>
            <a:r>
              <a:rPr lang="en-US" sz="4400" dirty="0" smtClean="0"/>
              <a:t>).</a:t>
            </a:r>
            <a:endParaRPr lang="en-US" sz="4400" dirty="0"/>
          </a:p>
          <a:p>
            <a:pPr marL="0" indent="0">
              <a:buNone/>
            </a:pPr>
            <a:endParaRPr lang="en-US" dirty="0"/>
          </a:p>
        </p:txBody>
      </p:sp>
      <p:sp>
        <p:nvSpPr>
          <p:cNvPr id="23" name="Text Placeholder 22"/>
          <p:cNvSpPr>
            <a:spLocks noGrp="1"/>
          </p:cNvSpPr>
          <p:nvPr>
            <p:ph type="body" sz="quarter" idx="3"/>
          </p:nvPr>
        </p:nvSpPr>
        <p:spPr>
          <a:xfrm>
            <a:off x="6428479" y="871478"/>
            <a:ext cx="5183188" cy="387443"/>
          </a:xfrm>
        </p:spPr>
        <p:txBody>
          <a:bodyPr>
            <a:normAutofit fontScale="92500" lnSpcReduction="20000"/>
          </a:bodyPr>
          <a:lstStyle/>
          <a:p>
            <a:pPr algn="ctr"/>
            <a:r>
              <a:rPr lang="en-US" u="sng" dirty="0" smtClean="0">
                <a:solidFill>
                  <a:schemeClr val="accent1">
                    <a:lumMod val="60000"/>
                    <a:lumOff val="40000"/>
                  </a:schemeClr>
                </a:solidFill>
              </a:rPr>
              <a:t>Performance Metrics </a:t>
            </a:r>
            <a:endParaRPr lang="en-US" u="sng" dirty="0">
              <a:solidFill>
                <a:schemeClr val="accent1">
                  <a:lumMod val="60000"/>
                  <a:lumOff val="40000"/>
                </a:schemeClr>
              </a:solidFill>
            </a:endParaRPr>
          </a:p>
        </p:txBody>
      </p:sp>
      <p:sp>
        <p:nvSpPr>
          <p:cNvPr id="24" name="Content Placeholder 23"/>
          <p:cNvSpPr>
            <a:spLocks noGrp="1"/>
          </p:cNvSpPr>
          <p:nvPr>
            <p:ph sz="quarter" idx="4"/>
          </p:nvPr>
        </p:nvSpPr>
        <p:spPr>
          <a:xfrm>
            <a:off x="6428479" y="1684582"/>
            <a:ext cx="5439469" cy="2555987"/>
          </a:xfrm>
        </p:spPr>
        <p:txBody>
          <a:bodyPr>
            <a:normAutofit/>
          </a:bodyPr>
          <a:lstStyle/>
          <a:p>
            <a:pPr>
              <a:spcBef>
                <a:spcPts val="0"/>
              </a:spcBef>
            </a:pPr>
            <a:r>
              <a:rPr lang="en-US" sz="1400" dirty="0" smtClean="0"/>
              <a:t>GPA meets DHS requirements (3.30 on 4.0 scale). </a:t>
            </a:r>
          </a:p>
          <a:p>
            <a:pPr marL="0" indent="0">
              <a:spcBef>
                <a:spcPts val="0"/>
              </a:spcBef>
              <a:buNone/>
            </a:pPr>
            <a:endParaRPr lang="en-US" sz="1400" dirty="0" smtClean="0"/>
          </a:p>
          <a:p>
            <a:pPr>
              <a:spcBef>
                <a:spcPts val="0"/>
              </a:spcBef>
            </a:pPr>
            <a:r>
              <a:rPr lang="en-US" sz="1400" dirty="0" smtClean="0"/>
              <a:t>Track progress of graduated Fellows accredited to DHS enterprise careers, with program graduates who are unable to gain employment.</a:t>
            </a:r>
          </a:p>
          <a:p>
            <a:pPr marL="0" indent="0">
              <a:spcBef>
                <a:spcPts val="0"/>
              </a:spcBef>
              <a:buNone/>
            </a:pPr>
            <a:endParaRPr lang="en-US" sz="1400" dirty="0" smtClean="0"/>
          </a:p>
          <a:p>
            <a:pPr>
              <a:spcBef>
                <a:spcPts val="0"/>
              </a:spcBef>
            </a:pPr>
            <a:r>
              <a:rPr lang="en-US" sz="1400" dirty="0" smtClean="0"/>
              <a:t>Compare Fellows completion of required 10-week internships.</a:t>
            </a:r>
          </a:p>
          <a:p>
            <a:pPr>
              <a:spcBef>
                <a:spcPts val="0"/>
              </a:spcBef>
            </a:pPr>
            <a:endParaRPr lang="en-US" sz="1400" dirty="0"/>
          </a:p>
          <a:p>
            <a:pPr>
              <a:spcBef>
                <a:spcPts val="0"/>
              </a:spcBef>
            </a:pPr>
            <a:r>
              <a:rPr lang="en-US" sz="1400" dirty="0" smtClean="0"/>
              <a:t>Graduated </a:t>
            </a:r>
            <a:r>
              <a:rPr lang="en-US" sz="1400" dirty="0"/>
              <a:t>Fellows have one year to secure employment in the Homeland Security Enterprise (federal/state/local gov. etc</a:t>
            </a:r>
            <a:r>
              <a:rPr lang="en-US" sz="1400" dirty="0" smtClean="0"/>
              <a:t>.).</a:t>
            </a:r>
            <a:endParaRPr lang="en-US" sz="1400" dirty="0"/>
          </a:p>
          <a:p>
            <a:pPr>
              <a:spcBef>
                <a:spcPts val="0"/>
              </a:spcBef>
            </a:pPr>
            <a:endParaRPr lang="en-US" sz="1400" dirty="0"/>
          </a:p>
        </p:txBody>
      </p:sp>
      <p:sp>
        <p:nvSpPr>
          <p:cNvPr id="8" name="Rectangle 7"/>
          <p:cNvSpPr/>
          <p:nvPr/>
        </p:nvSpPr>
        <p:spPr>
          <a:xfrm>
            <a:off x="629564" y="0"/>
            <a:ext cx="4654929" cy="338554"/>
          </a:xfrm>
          <a:prstGeom prst="rect">
            <a:avLst/>
          </a:prstGeom>
        </p:spPr>
        <p:txBody>
          <a:bodyPr wrap="none">
            <a:spAutoFit/>
          </a:bodyPr>
          <a:lstStyle/>
          <a:p>
            <a:r>
              <a:rPr lang="en-US" sz="1600" dirty="0">
                <a:solidFill>
                  <a:srgbClr val="00B0F0"/>
                </a:solidFill>
                <a:latin typeface="Franklin Gothic Book" panose="020B0503020102020204" pitchFamily="34" charset="0"/>
              </a:rPr>
              <a:t>ADAC Program Year </a:t>
            </a:r>
            <a:r>
              <a:rPr lang="en-US" sz="1600" dirty="0" smtClean="0">
                <a:solidFill>
                  <a:srgbClr val="00B0F0"/>
                </a:solidFill>
                <a:latin typeface="Franklin Gothic Book" panose="020B0503020102020204" pitchFamily="34" charset="0"/>
              </a:rPr>
              <a:t>6 </a:t>
            </a:r>
            <a:r>
              <a:rPr lang="en-US" sz="1600" dirty="0">
                <a:solidFill>
                  <a:srgbClr val="00B0F0"/>
                </a:solidFill>
                <a:latin typeface="Franklin Gothic Book" panose="020B0503020102020204" pitchFamily="34" charset="0"/>
              </a:rPr>
              <a:t>Annual Meeting </a:t>
            </a:r>
            <a:r>
              <a:rPr lang="en-US" sz="1600" dirty="0" smtClean="0">
                <a:solidFill>
                  <a:srgbClr val="00B0F0"/>
                </a:solidFill>
                <a:latin typeface="Franklin Gothic Book" panose="020B0503020102020204" pitchFamily="34" charset="0"/>
              </a:rPr>
              <a:t>14 May 2020</a:t>
            </a:r>
            <a:endParaRPr lang="en-US" sz="1600" dirty="0">
              <a:solidFill>
                <a:srgbClr val="00B0F0"/>
              </a:solidFill>
              <a:latin typeface="Franklin Gothic Book" panose="020B0503020102020204" pitchFamily="34" charset="0"/>
            </a:endParaRPr>
          </a:p>
        </p:txBody>
      </p:sp>
    </p:spTree>
    <p:extLst>
      <p:ext uri="{BB962C8B-B14F-4D97-AF65-F5344CB8AC3E}">
        <p14:creationId xmlns:p14="http://schemas.microsoft.com/office/powerpoint/2010/main" val="131927106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29564" y="316298"/>
            <a:ext cx="9940158" cy="853440"/>
          </a:xfrm>
        </p:spPr>
        <p:txBody>
          <a:bodyPr>
            <a:noAutofit/>
          </a:bodyPr>
          <a:lstStyle/>
          <a:p>
            <a:pPr algn="ctr"/>
            <a:r>
              <a:rPr lang="en-US" sz="3200" dirty="0" smtClean="0"/>
              <a:t>ADAC Project </a:t>
            </a:r>
            <a:r>
              <a:rPr lang="en-US" sz="3200" dirty="0" smtClean="0"/>
              <a:t>Engagement: </a:t>
            </a:r>
            <a:r>
              <a:rPr lang="en-US" sz="3200" i="1" dirty="0" smtClean="0"/>
              <a:t>Work </a:t>
            </a:r>
            <a:r>
              <a:rPr lang="en-US" sz="3200" i="1" dirty="0" smtClean="0"/>
              <a:t>Plans</a:t>
            </a:r>
            <a:endParaRPr lang="en-US" sz="3200" i="1" dirty="0">
              <a:solidFill>
                <a:schemeClr val="accent2">
                  <a:lumMod val="75000"/>
                </a:schemeClr>
              </a:solidFill>
            </a:endParaRPr>
          </a:p>
        </p:txBody>
      </p:sp>
      <p:sp>
        <p:nvSpPr>
          <p:cNvPr id="3" name="Content Placeholder 2"/>
          <p:cNvSpPr>
            <a:spLocks noGrp="1"/>
          </p:cNvSpPr>
          <p:nvPr>
            <p:ph idx="4294967295"/>
          </p:nvPr>
        </p:nvSpPr>
        <p:spPr>
          <a:xfrm>
            <a:off x="416809" y="1169738"/>
            <a:ext cx="4068927" cy="4075497"/>
          </a:xfrm>
        </p:spPr>
        <p:txBody>
          <a:bodyPr>
            <a:normAutofit fontScale="77500" lnSpcReduction="20000"/>
          </a:bodyPr>
          <a:lstStyle/>
          <a:p>
            <a:r>
              <a:rPr lang="en-US" dirty="0"/>
              <a:t>Each </a:t>
            </a:r>
            <a:r>
              <a:rPr lang="en-US" dirty="0" smtClean="0"/>
              <a:t>Fellow </a:t>
            </a:r>
            <a:r>
              <a:rPr lang="en-US" dirty="0"/>
              <a:t>has an individually developed </a:t>
            </a:r>
            <a:r>
              <a:rPr lang="en-US" dirty="0" smtClean="0"/>
              <a:t>work plan </a:t>
            </a:r>
            <a:r>
              <a:rPr lang="en-US" dirty="0"/>
              <a:t>for their engagement in an ADAC project, Center led activities, or </a:t>
            </a:r>
            <a:r>
              <a:rPr lang="en-US" dirty="0" smtClean="0"/>
              <a:t>both.</a:t>
            </a:r>
            <a:endParaRPr lang="en-US" dirty="0"/>
          </a:p>
          <a:p>
            <a:endParaRPr lang="en-US" dirty="0"/>
          </a:p>
          <a:p>
            <a:pPr marL="285750" indent="-285750"/>
            <a:r>
              <a:rPr lang="en-US" dirty="0"/>
              <a:t>Developed in collaboration with Project PI/Lead, ADAC </a:t>
            </a:r>
            <a:r>
              <a:rPr lang="en-US" dirty="0" smtClean="0"/>
              <a:t>Fellow, ADAC Executive Director, and </a:t>
            </a:r>
            <a:r>
              <a:rPr lang="en-US" dirty="0"/>
              <a:t>ADAC Education &amp;</a:t>
            </a:r>
            <a:r>
              <a:rPr lang="en-US" dirty="0" smtClean="0"/>
              <a:t> </a:t>
            </a:r>
            <a:r>
              <a:rPr lang="en-US" dirty="0"/>
              <a:t>Administrative Manager</a:t>
            </a:r>
            <a:r>
              <a:rPr lang="en-US" dirty="0" smtClean="0"/>
              <a:t>.</a:t>
            </a:r>
            <a:r>
              <a:rPr lang="en-US" dirty="0"/>
              <a:t/>
            </a:r>
            <a:br>
              <a:rPr lang="en-US" dirty="0"/>
            </a:br>
            <a:endParaRPr lang="en-US" dirty="0"/>
          </a:p>
          <a:p>
            <a:pPr marL="285750" indent="-285750"/>
            <a:r>
              <a:rPr lang="en-US" dirty="0"/>
              <a:t>Revisited after each semester</a:t>
            </a:r>
            <a:r>
              <a:rPr lang="en-US" dirty="0" smtClean="0"/>
              <a:t>.</a:t>
            </a:r>
          </a:p>
          <a:p>
            <a:pPr marL="285750" indent="-285750"/>
            <a:endParaRPr lang="en-US" dirty="0"/>
          </a:p>
          <a:p>
            <a:pPr marL="0" indent="0">
              <a:buNone/>
            </a:pPr>
            <a:endParaRPr lang="en-US" dirty="0"/>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tretch>
            <a:fillRect/>
          </a:stretch>
        </p:blipFill>
        <p:spPr>
          <a:xfrm>
            <a:off x="4618220" y="1323703"/>
            <a:ext cx="7263093" cy="4214455"/>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7" name="Rectangle 6"/>
          <p:cNvSpPr/>
          <p:nvPr/>
        </p:nvSpPr>
        <p:spPr>
          <a:xfrm>
            <a:off x="629564" y="0"/>
            <a:ext cx="4654929" cy="338554"/>
          </a:xfrm>
          <a:prstGeom prst="rect">
            <a:avLst/>
          </a:prstGeom>
        </p:spPr>
        <p:txBody>
          <a:bodyPr wrap="none">
            <a:spAutoFit/>
          </a:bodyPr>
          <a:lstStyle/>
          <a:p>
            <a:r>
              <a:rPr lang="en-US" sz="1600" dirty="0">
                <a:solidFill>
                  <a:srgbClr val="00B0F0"/>
                </a:solidFill>
                <a:latin typeface="Franklin Gothic Book" panose="020B0503020102020204" pitchFamily="34" charset="0"/>
              </a:rPr>
              <a:t>ADAC Program Year </a:t>
            </a:r>
            <a:r>
              <a:rPr lang="en-US" sz="1600" dirty="0" smtClean="0">
                <a:solidFill>
                  <a:srgbClr val="00B0F0"/>
                </a:solidFill>
                <a:latin typeface="Franklin Gothic Book" panose="020B0503020102020204" pitchFamily="34" charset="0"/>
              </a:rPr>
              <a:t>6 </a:t>
            </a:r>
            <a:r>
              <a:rPr lang="en-US" sz="1600" dirty="0">
                <a:solidFill>
                  <a:srgbClr val="00B0F0"/>
                </a:solidFill>
                <a:latin typeface="Franklin Gothic Book" panose="020B0503020102020204" pitchFamily="34" charset="0"/>
              </a:rPr>
              <a:t>Annual Meeting </a:t>
            </a:r>
            <a:r>
              <a:rPr lang="en-US" sz="1600" dirty="0" smtClean="0">
                <a:solidFill>
                  <a:srgbClr val="00B0F0"/>
                </a:solidFill>
                <a:latin typeface="Franklin Gothic Book" panose="020B0503020102020204" pitchFamily="34" charset="0"/>
              </a:rPr>
              <a:t>14 May 2020</a:t>
            </a:r>
            <a:endParaRPr lang="en-US" sz="1600" dirty="0">
              <a:solidFill>
                <a:srgbClr val="00B0F0"/>
              </a:solidFill>
              <a:latin typeface="Franklin Gothic Book" panose="020B0503020102020204" pitchFamily="34" charset="0"/>
            </a:endParaRPr>
          </a:p>
        </p:txBody>
      </p:sp>
    </p:spTree>
    <p:extLst>
      <p:ext uri="{BB962C8B-B14F-4D97-AF65-F5344CB8AC3E}">
        <p14:creationId xmlns:p14="http://schemas.microsoft.com/office/powerpoint/2010/main" val="34285106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p:txBody>
          <a:bodyPr/>
          <a:lstStyle/>
          <a:p>
            <a:pPr algn="ctr"/>
            <a:r>
              <a:rPr lang="en-US" dirty="0" smtClean="0"/>
              <a:t>ADAC Fellows </a:t>
            </a:r>
            <a:r>
              <a:rPr lang="en-US" dirty="0" err="1" smtClean="0"/>
              <a:t>ePortfolios</a:t>
            </a:r>
            <a:endParaRPr lang="en-US" dirty="0"/>
          </a:p>
        </p:txBody>
      </p:sp>
      <p:pic>
        <p:nvPicPr>
          <p:cNvPr id="30" name="Content Placeholder 29"/>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284493" y="641214"/>
            <a:ext cx="3654017" cy="1860917"/>
          </a:xfrm>
        </p:spPr>
      </p:pic>
      <p:sp>
        <p:nvSpPr>
          <p:cNvPr id="22" name="Text Placeholder 21"/>
          <p:cNvSpPr>
            <a:spLocks noGrp="1"/>
          </p:cNvSpPr>
          <p:nvPr>
            <p:ph type="body" sz="half" idx="2"/>
          </p:nvPr>
        </p:nvSpPr>
        <p:spPr>
          <a:xfrm>
            <a:off x="207818" y="1404938"/>
            <a:ext cx="4564207" cy="4196336"/>
          </a:xfrm>
        </p:spPr>
        <p:txBody>
          <a:bodyPr/>
          <a:lstStyle/>
          <a:p>
            <a:pPr marL="285750" indent="-285750">
              <a:buFont typeface="Arial" panose="020B0604020202020204" pitchFamily="34" charset="0"/>
              <a:buChar char="•"/>
            </a:pPr>
            <a:r>
              <a:rPr lang="en-US" dirty="0" err="1" smtClean="0"/>
              <a:t>ePortfolios</a:t>
            </a:r>
            <a:r>
              <a:rPr lang="en-US" dirty="0" smtClean="0"/>
              <a:t> are a new online platform to showcase ADAC’s student fellows and their work. </a:t>
            </a:r>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r>
              <a:rPr lang="en-US" dirty="0" smtClean="0"/>
              <a:t>The ADAC Fellows </a:t>
            </a:r>
            <a:r>
              <a:rPr lang="en-US" dirty="0" err="1" smtClean="0"/>
              <a:t>ePortfolios</a:t>
            </a:r>
            <a:r>
              <a:rPr lang="en-US" dirty="0" smtClean="0"/>
              <a:t> include:</a:t>
            </a:r>
          </a:p>
          <a:p>
            <a:pPr marL="742950" lvl="1" indent="-285750">
              <a:buFont typeface="Arial" panose="020B0604020202020204" pitchFamily="34" charset="0"/>
              <a:buChar char="•"/>
            </a:pPr>
            <a:r>
              <a:rPr lang="en-US" dirty="0" smtClean="0"/>
              <a:t>Student Biography</a:t>
            </a:r>
          </a:p>
          <a:p>
            <a:pPr marL="742950" lvl="1" indent="-285750">
              <a:buFont typeface="Arial" panose="020B0604020202020204" pitchFamily="34" charset="0"/>
              <a:buChar char="•"/>
            </a:pPr>
            <a:r>
              <a:rPr lang="en-US" dirty="0" smtClean="0"/>
              <a:t>Career Goals</a:t>
            </a:r>
          </a:p>
          <a:p>
            <a:pPr marL="742950" lvl="1" indent="-285750">
              <a:buFont typeface="Arial" panose="020B0604020202020204" pitchFamily="34" charset="0"/>
              <a:buChar char="•"/>
            </a:pPr>
            <a:r>
              <a:rPr lang="en-US" dirty="0" smtClean="0"/>
              <a:t>Academic Courses</a:t>
            </a:r>
          </a:p>
          <a:p>
            <a:pPr marL="742950" lvl="1" indent="-285750">
              <a:buFont typeface="Arial" panose="020B0604020202020204" pitchFamily="34" charset="0"/>
              <a:buChar char="•"/>
            </a:pPr>
            <a:r>
              <a:rPr lang="en-US" dirty="0" smtClean="0"/>
              <a:t>Resume</a:t>
            </a:r>
          </a:p>
          <a:p>
            <a:pPr marL="742950" lvl="1" indent="-285750">
              <a:buFont typeface="Arial" panose="020B0604020202020204" pitchFamily="34" charset="0"/>
              <a:buChar char="•"/>
            </a:pPr>
            <a:r>
              <a:rPr lang="en-US" dirty="0" smtClean="0"/>
              <a:t>Publications</a:t>
            </a:r>
          </a:p>
          <a:p>
            <a:pPr marL="742950" lvl="1" indent="-285750">
              <a:buFont typeface="Arial" panose="020B0604020202020204" pitchFamily="34" charset="0"/>
              <a:buChar char="•"/>
            </a:pPr>
            <a:r>
              <a:rPr lang="en-US" dirty="0" smtClean="0"/>
              <a:t>Presentations</a:t>
            </a:r>
          </a:p>
          <a:p>
            <a:pPr marL="742950" lvl="1" indent="-285750">
              <a:buFont typeface="Arial" panose="020B0604020202020204" pitchFamily="34" charset="0"/>
              <a:buChar char="•"/>
            </a:pPr>
            <a:r>
              <a:rPr lang="en-US" dirty="0" smtClean="0"/>
              <a:t>Extracurricular Activities </a:t>
            </a:r>
          </a:p>
          <a:p>
            <a:pPr marL="742950" lvl="1" indent="-285750">
              <a:buFont typeface="Arial" panose="020B0604020202020204" pitchFamily="34" charset="0"/>
              <a:buChar char="•"/>
            </a:pPr>
            <a:endParaRPr lang="en-US" dirty="0" smtClean="0"/>
          </a:p>
          <a:p>
            <a:pPr marL="285750" indent="-285750">
              <a:buFont typeface="Arial" panose="020B0604020202020204" pitchFamily="34" charset="0"/>
              <a:buChar char="•"/>
            </a:pPr>
            <a:r>
              <a:rPr lang="en-US" dirty="0" smtClean="0"/>
              <a:t>ADAC to post </a:t>
            </a:r>
            <a:r>
              <a:rPr lang="en-US" dirty="0" err="1" smtClean="0"/>
              <a:t>ePortfolios</a:t>
            </a:r>
            <a:r>
              <a:rPr lang="en-US" dirty="0" smtClean="0"/>
              <a:t> to the Center’s Website before the end of Program Year 6. </a:t>
            </a:r>
            <a:endParaRPr lang="en-US" dirty="0"/>
          </a:p>
        </p:txBody>
      </p:sp>
      <p:sp>
        <p:nvSpPr>
          <p:cNvPr id="19" name="Rectangle 18"/>
          <p:cNvSpPr/>
          <p:nvPr/>
        </p:nvSpPr>
        <p:spPr>
          <a:xfrm>
            <a:off x="629564" y="0"/>
            <a:ext cx="4654929" cy="338554"/>
          </a:xfrm>
          <a:prstGeom prst="rect">
            <a:avLst/>
          </a:prstGeom>
        </p:spPr>
        <p:txBody>
          <a:bodyPr wrap="none">
            <a:spAutoFit/>
          </a:bodyPr>
          <a:lstStyle/>
          <a:p>
            <a:r>
              <a:rPr lang="en-US" sz="1600" dirty="0">
                <a:solidFill>
                  <a:srgbClr val="00B0F0"/>
                </a:solidFill>
                <a:latin typeface="Franklin Gothic Book" panose="020B0503020102020204" pitchFamily="34" charset="0"/>
              </a:rPr>
              <a:t>ADAC Program Year </a:t>
            </a:r>
            <a:r>
              <a:rPr lang="en-US" sz="1600" dirty="0" smtClean="0">
                <a:solidFill>
                  <a:srgbClr val="00B0F0"/>
                </a:solidFill>
                <a:latin typeface="Franklin Gothic Book" panose="020B0503020102020204" pitchFamily="34" charset="0"/>
              </a:rPr>
              <a:t>6 </a:t>
            </a:r>
            <a:r>
              <a:rPr lang="en-US" sz="1600" dirty="0">
                <a:solidFill>
                  <a:srgbClr val="00B0F0"/>
                </a:solidFill>
                <a:latin typeface="Franklin Gothic Book" panose="020B0503020102020204" pitchFamily="34" charset="0"/>
              </a:rPr>
              <a:t>Annual Meeting </a:t>
            </a:r>
            <a:r>
              <a:rPr lang="en-US" sz="1600" dirty="0" smtClean="0">
                <a:solidFill>
                  <a:srgbClr val="00B0F0"/>
                </a:solidFill>
                <a:latin typeface="Franklin Gothic Book" panose="020B0503020102020204" pitchFamily="34" charset="0"/>
              </a:rPr>
              <a:t>14 May 2020</a:t>
            </a:r>
            <a:endParaRPr lang="en-US" sz="1600" dirty="0">
              <a:solidFill>
                <a:srgbClr val="00B0F0"/>
              </a:solidFill>
              <a:latin typeface="Franklin Gothic Book" panose="020B0503020102020204" pitchFamily="34" charset="0"/>
            </a:endParaRPr>
          </a:p>
        </p:txBody>
      </p:sp>
      <p:pic>
        <p:nvPicPr>
          <p:cNvPr id="31" name="Picture 3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44611" y="1138098"/>
            <a:ext cx="3643041" cy="1845425"/>
          </a:xfrm>
          <a:prstGeom prst="rect">
            <a:avLst/>
          </a:prstGeom>
        </p:spPr>
      </p:pic>
      <p:pic>
        <p:nvPicPr>
          <p:cNvPr id="32" name="Picture 3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40354" y="2665481"/>
            <a:ext cx="3433327" cy="1737161"/>
          </a:xfrm>
          <a:prstGeom prst="rect">
            <a:avLst/>
          </a:prstGeom>
        </p:spPr>
      </p:pic>
      <p:pic>
        <p:nvPicPr>
          <p:cNvPr id="33" name="Picture 3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047605" y="2473693"/>
            <a:ext cx="1951023" cy="2438779"/>
          </a:xfrm>
          <a:prstGeom prst="rect">
            <a:avLst/>
          </a:prstGeom>
        </p:spPr>
      </p:pic>
      <p:pic>
        <p:nvPicPr>
          <p:cNvPr id="34" name="Picture 3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846162" y="4565992"/>
            <a:ext cx="3293792" cy="1996696"/>
          </a:xfrm>
          <a:prstGeom prst="rect">
            <a:avLst/>
          </a:prstGeom>
        </p:spPr>
      </p:pic>
      <p:pic>
        <p:nvPicPr>
          <p:cNvPr id="35" name="Picture 3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959138" y="4321483"/>
            <a:ext cx="2699910" cy="1994030"/>
          </a:xfrm>
          <a:prstGeom prst="rect">
            <a:avLst/>
          </a:prstGeom>
        </p:spPr>
      </p:pic>
    </p:spTree>
    <p:extLst>
      <p:ext uri="{BB962C8B-B14F-4D97-AF65-F5344CB8AC3E}">
        <p14:creationId xmlns:p14="http://schemas.microsoft.com/office/powerpoint/2010/main" val="22954769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97849" y="356135"/>
            <a:ext cx="9940158" cy="1028051"/>
          </a:xfrm>
        </p:spPr>
        <p:txBody>
          <a:bodyPr>
            <a:noAutofit/>
          </a:bodyPr>
          <a:lstStyle/>
          <a:p>
            <a:pPr algn="ctr"/>
            <a:r>
              <a:rPr lang="en-US" sz="3600" dirty="0" smtClean="0"/>
              <a:t>Current Active ADAC Fellows - Program Year 6</a:t>
            </a:r>
            <a:r>
              <a:rPr lang="en-US" sz="2400" i="1" dirty="0" smtClean="0">
                <a:solidFill>
                  <a:schemeClr val="accent2">
                    <a:lumMod val="75000"/>
                  </a:schemeClr>
                </a:solidFill>
              </a:rPr>
              <a:t/>
            </a:r>
            <a:br>
              <a:rPr lang="en-US" sz="2400" i="1" dirty="0" smtClean="0">
                <a:solidFill>
                  <a:schemeClr val="accent2">
                    <a:lumMod val="75000"/>
                  </a:schemeClr>
                </a:solidFill>
              </a:rPr>
            </a:br>
            <a:endParaRPr lang="en-US" sz="2400" i="1" dirty="0">
              <a:solidFill>
                <a:schemeClr val="accent2">
                  <a:lumMod val="75000"/>
                </a:schemeClr>
              </a:solidFill>
            </a:endParaRPr>
          </a:p>
        </p:txBody>
      </p:sp>
      <p:graphicFrame>
        <p:nvGraphicFramePr>
          <p:cNvPr id="8" name="Table 7"/>
          <p:cNvGraphicFramePr>
            <a:graphicFrameLocks noGrp="1"/>
          </p:cNvGraphicFramePr>
          <p:nvPr>
            <p:extLst>
              <p:ext uri="{D42A27DB-BD31-4B8C-83A1-F6EECF244321}">
                <p14:modId xmlns:p14="http://schemas.microsoft.com/office/powerpoint/2010/main" val="2427232681"/>
              </p:ext>
            </p:extLst>
          </p:nvPr>
        </p:nvGraphicFramePr>
        <p:xfrm>
          <a:off x="557453" y="1355196"/>
          <a:ext cx="6002362" cy="3958056"/>
        </p:xfrm>
        <a:graphic>
          <a:graphicData uri="http://schemas.openxmlformats.org/drawingml/2006/table">
            <a:tbl>
              <a:tblPr firstRow="1" firstCol="1" bandRow="1">
                <a:tableStyleId>{5FD0F851-EC5A-4D38-B0AD-8093EC10F338}</a:tableStyleId>
              </a:tblPr>
              <a:tblGrid>
                <a:gridCol w="1806451">
                  <a:extLst>
                    <a:ext uri="{9D8B030D-6E8A-4147-A177-3AD203B41FA5}">
                      <a16:colId xmlns:a16="http://schemas.microsoft.com/office/drawing/2014/main" val="2287800171"/>
                    </a:ext>
                  </a:extLst>
                </a:gridCol>
                <a:gridCol w="1437831">
                  <a:extLst>
                    <a:ext uri="{9D8B030D-6E8A-4147-A177-3AD203B41FA5}">
                      <a16:colId xmlns:a16="http://schemas.microsoft.com/office/drawing/2014/main" val="2469747899"/>
                    </a:ext>
                  </a:extLst>
                </a:gridCol>
                <a:gridCol w="1468930">
                  <a:extLst>
                    <a:ext uri="{9D8B030D-6E8A-4147-A177-3AD203B41FA5}">
                      <a16:colId xmlns:a16="http://schemas.microsoft.com/office/drawing/2014/main" val="3548891248"/>
                    </a:ext>
                  </a:extLst>
                </a:gridCol>
                <a:gridCol w="1289150">
                  <a:extLst>
                    <a:ext uri="{9D8B030D-6E8A-4147-A177-3AD203B41FA5}">
                      <a16:colId xmlns:a16="http://schemas.microsoft.com/office/drawing/2014/main" val="4219791506"/>
                    </a:ext>
                  </a:extLst>
                </a:gridCol>
              </a:tblGrid>
              <a:tr h="690244">
                <a:tc gridSpan="4">
                  <a:txBody>
                    <a:bodyPr/>
                    <a:lstStyle/>
                    <a:p>
                      <a:pPr marL="0" marR="0" algn="ctr">
                        <a:lnSpc>
                          <a:spcPct val="107000"/>
                        </a:lnSpc>
                        <a:spcBef>
                          <a:spcPts val="0"/>
                        </a:spcBef>
                        <a:spcAft>
                          <a:spcPts val="0"/>
                        </a:spcAft>
                      </a:pPr>
                      <a:r>
                        <a:rPr lang="en-US" sz="2000" dirty="0">
                          <a:effectLst/>
                        </a:rPr>
                        <a:t>Arctic Domain Awareness Center - Program Year </a:t>
                      </a:r>
                      <a:r>
                        <a:rPr lang="en-US" sz="2000" dirty="0" smtClean="0">
                          <a:effectLst/>
                        </a:rPr>
                        <a:t>6</a:t>
                      </a:r>
                      <a:br>
                        <a:rPr lang="en-US" sz="2000" dirty="0" smtClean="0">
                          <a:effectLst/>
                        </a:rPr>
                      </a:br>
                      <a:r>
                        <a:rPr lang="en-US" sz="2000" dirty="0" smtClean="0">
                          <a:effectLst/>
                        </a:rPr>
                        <a:t>Overview </a:t>
                      </a:r>
                      <a:r>
                        <a:rPr lang="en-US" sz="2000" dirty="0">
                          <a:effectLst/>
                        </a:rPr>
                        <a:t>of </a:t>
                      </a:r>
                      <a:r>
                        <a:rPr lang="en-US" sz="2000" dirty="0" smtClean="0">
                          <a:effectLst/>
                        </a:rPr>
                        <a:t>Current </a:t>
                      </a:r>
                      <a:r>
                        <a:rPr lang="en-US" sz="2000" dirty="0" smtClean="0">
                          <a:effectLst/>
                        </a:rPr>
                        <a:t>Supported </a:t>
                      </a:r>
                      <a:r>
                        <a:rPr lang="en-US" sz="2000" dirty="0">
                          <a:effectLst/>
                        </a:rPr>
                        <a:t>Fellows</a:t>
                      </a:r>
                      <a:endParaRPr lang="en-US" sz="1600" dirty="0">
                        <a:effectLst/>
                        <a:latin typeface="Courier New" panose="02070309020205020404" pitchFamily="49"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64742598"/>
                  </a:ext>
                </a:extLst>
              </a:tr>
              <a:tr h="1417299">
                <a:tc>
                  <a:txBody>
                    <a:bodyPr/>
                    <a:lstStyle/>
                    <a:p>
                      <a:pPr marL="0" marR="0">
                        <a:lnSpc>
                          <a:spcPct val="107000"/>
                        </a:lnSpc>
                        <a:spcBef>
                          <a:spcPts val="0"/>
                        </a:spcBef>
                        <a:spcAft>
                          <a:spcPts val="0"/>
                        </a:spcAft>
                      </a:pPr>
                      <a:endParaRPr lang="en-US" sz="1400" dirty="0">
                        <a:effectLst/>
                        <a:latin typeface="Courier New" panose="02070309020205020404" pitchFamily="49"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dirty="0">
                          <a:effectLst/>
                          <a:latin typeface="Franklin Gothic Book" panose="020B0503020102020204" pitchFamily="34" charset="0"/>
                        </a:rPr>
                        <a:t>University of Alaska Anchorage, AK (UAA)</a:t>
                      </a:r>
                      <a:endParaRPr lang="en-US" sz="1400" dirty="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dirty="0">
                          <a:effectLst/>
                          <a:latin typeface="Franklin Gothic Book" panose="020B0503020102020204" pitchFamily="34" charset="0"/>
                        </a:rPr>
                        <a:t>University of Texas at El Paso, TX (UTEP</a:t>
                      </a:r>
                      <a:r>
                        <a:rPr lang="en-US" sz="1800" dirty="0" smtClean="0">
                          <a:effectLst/>
                          <a:latin typeface="Franklin Gothic Book" panose="020B0503020102020204" pitchFamily="34" charset="0"/>
                        </a:rPr>
                        <a:t>)*</a:t>
                      </a:r>
                      <a:endParaRPr lang="en-US" sz="1400" dirty="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dirty="0" smtClean="0">
                          <a:effectLst/>
                          <a:latin typeface="Franklin Gothic Book" panose="020B0503020102020204" pitchFamily="34" charset="0"/>
                        </a:rPr>
                        <a:t>University</a:t>
                      </a:r>
                      <a:r>
                        <a:rPr lang="en-US" sz="1800" baseline="0" dirty="0" smtClean="0">
                          <a:effectLst/>
                          <a:latin typeface="Franklin Gothic Book" panose="020B0503020102020204" pitchFamily="34" charset="0"/>
                        </a:rPr>
                        <a:t> of New Hampshire (UNH)</a:t>
                      </a:r>
                      <a:endParaRPr lang="en-US" sz="1400" dirty="0">
                        <a:effectLst/>
                        <a:latin typeface="Franklin Gothic Book" panose="020B05030201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9427402"/>
                  </a:ext>
                </a:extLst>
              </a:tr>
              <a:tr h="521269">
                <a:tc>
                  <a:txBody>
                    <a:bodyPr/>
                    <a:lstStyle/>
                    <a:p>
                      <a:pPr marL="0" marR="0">
                        <a:lnSpc>
                          <a:spcPct val="107000"/>
                        </a:lnSpc>
                        <a:spcBef>
                          <a:spcPts val="0"/>
                        </a:spcBef>
                        <a:spcAft>
                          <a:spcPts val="0"/>
                        </a:spcAft>
                      </a:pPr>
                      <a:r>
                        <a:rPr lang="en-US" sz="1800" dirty="0">
                          <a:effectLst/>
                          <a:latin typeface="Franklin Gothic Book" panose="020B0503020102020204" pitchFamily="34" charset="0"/>
                        </a:rPr>
                        <a:t>Undergraduate </a:t>
                      </a:r>
                      <a:endParaRPr lang="en-US" sz="1800" dirty="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dirty="0">
                          <a:effectLst/>
                          <a:latin typeface="Franklin Gothic Book" panose="020B0503020102020204" pitchFamily="34" charset="0"/>
                          <a:ea typeface="+mn-ea"/>
                          <a:cs typeface="+mn-cs"/>
                        </a:rPr>
                        <a:t>4</a:t>
                      </a:r>
                      <a:endParaRPr lang="en-US" sz="1800" dirty="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dirty="0" smtClean="0">
                          <a:effectLst/>
                          <a:latin typeface="Franklin Gothic Book" panose="020B0503020102020204" pitchFamily="34" charset="0"/>
                          <a:ea typeface="+mn-ea"/>
                          <a:cs typeface="+mn-cs"/>
                        </a:rPr>
                        <a:t>2</a:t>
                      </a:r>
                      <a:endParaRPr lang="en-US" sz="1800" dirty="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dirty="0" smtClean="0">
                          <a:effectLst/>
                          <a:latin typeface="Franklin Gothic Book" panose="020B0503020102020204" pitchFamily="34" charset="0"/>
                          <a:ea typeface="+mn-ea"/>
                          <a:cs typeface="+mn-cs"/>
                        </a:rPr>
                        <a:t>1</a:t>
                      </a:r>
                      <a:endParaRPr lang="en-US" sz="1800" dirty="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97640958"/>
                  </a:ext>
                </a:extLst>
              </a:tr>
              <a:tr h="363975">
                <a:tc>
                  <a:txBody>
                    <a:bodyPr/>
                    <a:lstStyle/>
                    <a:p>
                      <a:pPr marL="0" marR="0">
                        <a:lnSpc>
                          <a:spcPct val="107000"/>
                        </a:lnSpc>
                        <a:spcBef>
                          <a:spcPts val="0"/>
                        </a:spcBef>
                        <a:spcAft>
                          <a:spcPts val="0"/>
                        </a:spcAft>
                      </a:pPr>
                      <a:r>
                        <a:rPr lang="en-US" sz="1800" dirty="0">
                          <a:effectLst/>
                          <a:latin typeface="Franklin Gothic Book" panose="020B0503020102020204" pitchFamily="34" charset="0"/>
                        </a:rPr>
                        <a:t>Graduate</a:t>
                      </a:r>
                      <a:endParaRPr lang="en-US" sz="1800" dirty="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dirty="0" smtClean="0">
                          <a:effectLst/>
                          <a:latin typeface="Franklin Gothic Book" panose="020B0503020102020204" pitchFamily="34" charset="0"/>
                          <a:ea typeface="+mn-ea"/>
                          <a:cs typeface="+mn-cs"/>
                        </a:rPr>
                        <a:t>4</a:t>
                      </a:r>
                      <a:endParaRPr lang="en-US" sz="1800" dirty="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dirty="0">
                          <a:effectLst/>
                          <a:latin typeface="Franklin Gothic Book" panose="020B0503020102020204" pitchFamily="34" charset="0"/>
                        </a:rPr>
                        <a:t>0</a:t>
                      </a:r>
                      <a:endParaRPr lang="en-US" sz="1800" dirty="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dirty="0">
                          <a:effectLst/>
                          <a:latin typeface="Franklin Gothic Book" panose="020B0503020102020204" pitchFamily="34" charset="0"/>
                          <a:ea typeface="+mn-ea"/>
                          <a:cs typeface="+mn-cs"/>
                        </a:rPr>
                        <a:t>1</a:t>
                      </a:r>
                      <a:endParaRPr lang="en-US" sz="1800" dirty="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84126317"/>
                  </a:ext>
                </a:extLst>
              </a:tr>
              <a:tr h="378275">
                <a:tc>
                  <a:txBody>
                    <a:bodyPr/>
                    <a:lstStyle/>
                    <a:p>
                      <a:pPr marL="0" marR="0">
                        <a:lnSpc>
                          <a:spcPct val="107000"/>
                        </a:lnSpc>
                        <a:spcBef>
                          <a:spcPts val="0"/>
                        </a:spcBef>
                        <a:spcAft>
                          <a:spcPts val="0"/>
                        </a:spcAft>
                      </a:pPr>
                      <a:r>
                        <a:rPr lang="en-US" sz="1800" dirty="0">
                          <a:effectLst/>
                          <a:latin typeface="Franklin Gothic Book" panose="020B0503020102020204" pitchFamily="34" charset="0"/>
                        </a:rPr>
                        <a:t>Total</a:t>
                      </a:r>
                      <a:endParaRPr lang="en-US" sz="1800" dirty="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dirty="0" smtClean="0">
                          <a:effectLst/>
                          <a:latin typeface="Franklin Gothic Book" panose="020B0503020102020204" pitchFamily="34" charset="0"/>
                          <a:ea typeface="+mn-ea"/>
                          <a:cs typeface="+mn-cs"/>
                        </a:rPr>
                        <a:t>8</a:t>
                      </a:r>
                      <a:endParaRPr lang="en-US" sz="1800" b="1" dirty="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dirty="0">
                          <a:effectLst/>
                          <a:latin typeface="Franklin Gothic Book" panose="020B0503020102020204" pitchFamily="34" charset="0"/>
                          <a:ea typeface="+mn-ea"/>
                          <a:cs typeface="+mn-cs"/>
                        </a:rPr>
                        <a:t>2</a:t>
                      </a:r>
                      <a:endParaRPr lang="en-US" sz="1800" b="1" dirty="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dirty="0" smtClean="0">
                          <a:effectLst/>
                          <a:latin typeface="Franklin Gothic Book" panose="020B0503020102020204" pitchFamily="34" charset="0"/>
                        </a:rPr>
                        <a:t>2</a:t>
                      </a:r>
                      <a:endParaRPr lang="en-US" sz="1800" b="1" dirty="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39984677"/>
                  </a:ext>
                </a:extLst>
              </a:tr>
              <a:tr h="552636">
                <a:tc>
                  <a:txBody>
                    <a:bodyPr/>
                    <a:lstStyle/>
                    <a:p>
                      <a:pPr marL="0" marR="0">
                        <a:lnSpc>
                          <a:spcPct val="107000"/>
                        </a:lnSpc>
                        <a:spcBef>
                          <a:spcPts val="0"/>
                        </a:spcBef>
                        <a:spcAft>
                          <a:spcPts val="0"/>
                        </a:spcAft>
                      </a:pPr>
                      <a:r>
                        <a:rPr lang="en-US" sz="1800" dirty="0" smtClean="0">
                          <a:solidFill>
                            <a:srgbClr val="F8F8F8"/>
                          </a:solidFill>
                          <a:effectLst/>
                          <a:latin typeface="Franklin Gothic Book" panose="020B0503020102020204" pitchFamily="34" charset="0"/>
                          <a:ea typeface="Calibri" panose="020F0502020204030204" pitchFamily="34" charset="0"/>
                          <a:cs typeface="Times New Roman" panose="02020603050405020304" pitchFamily="18" charset="0"/>
                        </a:rPr>
                        <a:t>Total</a:t>
                      </a:r>
                      <a:r>
                        <a:rPr lang="en-US" sz="1800" baseline="0" dirty="0" smtClean="0">
                          <a:solidFill>
                            <a:srgbClr val="F8F8F8"/>
                          </a:solidFill>
                          <a:effectLst/>
                          <a:latin typeface="Franklin Gothic Book" panose="020B0503020102020204" pitchFamily="34" charset="0"/>
                          <a:ea typeface="Calibri" panose="020F0502020204030204" pitchFamily="34" charset="0"/>
                          <a:cs typeface="Times New Roman" panose="02020603050405020304" pitchFamily="18" charset="0"/>
                        </a:rPr>
                        <a:t> Overall Active Fellows: </a:t>
                      </a:r>
                      <a:endParaRPr lang="en-US" sz="1800" dirty="0">
                        <a:solidFill>
                          <a:srgbClr val="F8F8F8"/>
                        </a:solidFill>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marL="0" marR="0" algn="ctr">
                        <a:lnSpc>
                          <a:spcPct val="107000"/>
                        </a:lnSpc>
                        <a:spcBef>
                          <a:spcPts val="0"/>
                        </a:spcBef>
                        <a:spcAft>
                          <a:spcPts val="0"/>
                        </a:spcAft>
                      </a:pPr>
                      <a:r>
                        <a:rPr lang="en-US" sz="2400" b="1" dirty="0" smtClean="0">
                          <a:solidFill>
                            <a:srgbClr val="F8F8F8"/>
                          </a:solidFill>
                          <a:effectLst/>
                          <a:latin typeface="Franklin Gothic Book" panose="020B0503020102020204" pitchFamily="34" charset="0"/>
                          <a:ea typeface="Calibri" panose="020F0502020204030204" pitchFamily="34" charset="0"/>
                          <a:cs typeface="Times New Roman" panose="02020603050405020304" pitchFamily="18" charset="0"/>
                        </a:rPr>
                        <a:t>12</a:t>
                      </a:r>
                      <a:endParaRPr lang="en-US" sz="2400" b="1" dirty="0">
                        <a:solidFill>
                          <a:srgbClr val="F8F8F8"/>
                        </a:solidFill>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a:lnSpc>
                          <a:spcPct val="107000"/>
                        </a:lnSpc>
                        <a:spcBef>
                          <a:spcPts val="0"/>
                        </a:spcBef>
                        <a:spcAft>
                          <a:spcPts val="0"/>
                        </a:spcAft>
                      </a:pPr>
                      <a:endParaRPr lang="en-US" sz="1800" b="1" dirty="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a:lnSpc>
                          <a:spcPct val="107000"/>
                        </a:lnSpc>
                        <a:spcBef>
                          <a:spcPts val="0"/>
                        </a:spcBef>
                        <a:spcAft>
                          <a:spcPts val="0"/>
                        </a:spcAft>
                      </a:pPr>
                      <a:endParaRPr lang="en-US" sz="1800" b="1" dirty="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71755368"/>
                  </a:ext>
                </a:extLst>
              </a:tr>
            </a:tbl>
          </a:graphicData>
        </a:graphic>
      </p:graphicFrame>
      <p:sp>
        <p:nvSpPr>
          <p:cNvPr id="9" name="TextBox 8"/>
          <p:cNvSpPr txBox="1"/>
          <p:nvPr/>
        </p:nvSpPr>
        <p:spPr>
          <a:xfrm>
            <a:off x="3781081" y="6488668"/>
            <a:ext cx="4589417" cy="369332"/>
          </a:xfrm>
          <a:prstGeom prst="rect">
            <a:avLst/>
          </a:prstGeom>
          <a:noFill/>
        </p:spPr>
        <p:txBody>
          <a:bodyPr wrap="square" rtlCol="0">
            <a:spAutoFit/>
          </a:bodyPr>
          <a:lstStyle/>
          <a:p>
            <a:r>
              <a:rPr lang="en-US" i="1" dirty="0"/>
              <a:t>* An accredited MSI institution</a:t>
            </a: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83937" y="1119644"/>
            <a:ext cx="4078192" cy="2720101"/>
          </a:xfrm>
          <a:prstGeom prst="rect">
            <a:avLst/>
          </a:prstGeom>
          <a:ln w="19050">
            <a:solidFill>
              <a:schemeClr val="tx1"/>
            </a:solidFill>
          </a:ln>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83937" y="3953171"/>
            <a:ext cx="4078192" cy="2720163"/>
          </a:xfrm>
          <a:prstGeom prst="rect">
            <a:avLst/>
          </a:prstGeom>
          <a:ln w="19050">
            <a:solidFill>
              <a:schemeClr val="tx1"/>
            </a:solidFill>
          </a:ln>
        </p:spPr>
      </p:pic>
      <p:sp>
        <p:nvSpPr>
          <p:cNvPr id="10" name="Rectangle 9"/>
          <p:cNvSpPr/>
          <p:nvPr/>
        </p:nvSpPr>
        <p:spPr>
          <a:xfrm>
            <a:off x="629564" y="0"/>
            <a:ext cx="4654929" cy="338554"/>
          </a:xfrm>
          <a:prstGeom prst="rect">
            <a:avLst/>
          </a:prstGeom>
        </p:spPr>
        <p:txBody>
          <a:bodyPr wrap="none">
            <a:spAutoFit/>
          </a:bodyPr>
          <a:lstStyle/>
          <a:p>
            <a:r>
              <a:rPr lang="en-US" sz="1600" dirty="0">
                <a:solidFill>
                  <a:srgbClr val="00B0F0"/>
                </a:solidFill>
                <a:latin typeface="Franklin Gothic Book" panose="020B0503020102020204" pitchFamily="34" charset="0"/>
              </a:rPr>
              <a:t>ADAC Program Year </a:t>
            </a:r>
            <a:r>
              <a:rPr lang="en-US" sz="1600" dirty="0" smtClean="0">
                <a:solidFill>
                  <a:srgbClr val="00B0F0"/>
                </a:solidFill>
                <a:latin typeface="Franklin Gothic Book" panose="020B0503020102020204" pitchFamily="34" charset="0"/>
              </a:rPr>
              <a:t>6 </a:t>
            </a:r>
            <a:r>
              <a:rPr lang="en-US" sz="1600" dirty="0">
                <a:solidFill>
                  <a:srgbClr val="00B0F0"/>
                </a:solidFill>
                <a:latin typeface="Franklin Gothic Book" panose="020B0503020102020204" pitchFamily="34" charset="0"/>
              </a:rPr>
              <a:t>Annual Meeting </a:t>
            </a:r>
            <a:r>
              <a:rPr lang="en-US" sz="1600" dirty="0" smtClean="0">
                <a:solidFill>
                  <a:srgbClr val="00B0F0"/>
                </a:solidFill>
                <a:latin typeface="Franklin Gothic Book" panose="020B0503020102020204" pitchFamily="34" charset="0"/>
              </a:rPr>
              <a:t>14 May 2020</a:t>
            </a:r>
            <a:endParaRPr lang="en-US" sz="1600" dirty="0">
              <a:solidFill>
                <a:srgbClr val="00B0F0"/>
              </a:solidFill>
              <a:latin typeface="Franklin Gothic Book" panose="020B0503020102020204" pitchFamily="34" charset="0"/>
            </a:endParaRPr>
          </a:p>
        </p:txBody>
      </p:sp>
    </p:spTree>
    <p:extLst>
      <p:ext uri="{BB962C8B-B14F-4D97-AF65-F5344CB8AC3E}">
        <p14:creationId xmlns:p14="http://schemas.microsoft.com/office/powerpoint/2010/main" val="364900146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4155" y="404256"/>
            <a:ext cx="7503691" cy="429169"/>
          </a:xfrm>
        </p:spPr>
        <p:txBody>
          <a:bodyPr>
            <a:noAutofit/>
          </a:bodyPr>
          <a:lstStyle/>
          <a:p>
            <a:r>
              <a:rPr lang="en-US" sz="3200" dirty="0" smtClean="0"/>
              <a:t>Outreach</a:t>
            </a:r>
            <a:r>
              <a:rPr lang="en-US" sz="3200" dirty="0" smtClean="0"/>
              <a:t>, Exchange, &amp; Activities</a:t>
            </a:r>
            <a:endParaRPr lang="en-US" sz="3200" dirty="0"/>
          </a:p>
        </p:txBody>
      </p:sp>
      <p:sp>
        <p:nvSpPr>
          <p:cNvPr id="15" name="Text Placeholder 14"/>
          <p:cNvSpPr>
            <a:spLocks noGrp="1"/>
          </p:cNvSpPr>
          <p:nvPr>
            <p:ph type="body" sz="quarter" idx="10"/>
          </p:nvPr>
        </p:nvSpPr>
        <p:spPr>
          <a:xfrm>
            <a:off x="4321743" y="886368"/>
            <a:ext cx="7430703" cy="5793565"/>
          </a:xfrm>
          <a:noFill/>
        </p:spPr>
        <p:txBody>
          <a:bodyPr>
            <a:normAutofit lnSpcReduction="10000"/>
          </a:bodyPr>
          <a:lstStyle/>
          <a:p>
            <a:pPr lvl="0"/>
            <a:r>
              <a:rPr lang="en-US" sz="2200" b="1" dirty="0">
                <a:solidFill>
                  <a:schemeClr val="accent6">
                    <a:lumMod val="60000"/>
                    <a:lumOff val="40000"/>
                  </a:schemeClr>
                </a:solidFill>
              </a:rPr>
              <a:t>Student Research Presentations:</a:t>
            </a:r>
          </a:p>
          <a:p>
            <a:pPr lvl="1"/>
            <a:r>
              <a:rPr lang="en-US" u="sng" dirty="0" smtClean="0">
                <a:solidFill>
                  <a:srgbClr val="F8F8F8"/>
                </a:solidFill>
              </a:rPr>
              <a:t>Past:</a:t>
            </a:r>
          </a:p>
          <a:p>
            <a:pPr lvl="2"/>
            <a:r>
              <a:rPr lang="en-US" sz="1600" dirty="0" smtClean="0">
                <a:solidFill>
                  <a:srgbClr val="F8F8F8"/>
                </a:solidFill>
              </a:rPr>
              <a:t>July 2019 – COE Summit at George Mason University, VA</a:t>
            </a:r>
          </a:p>
          <a:p>
            <a:pPr lvl="2"/>
            <a:r>
              <a:rPr lang="en-US" sz="1600" dirty="0" smtClean="0">
                <a:solidFill>
                  <a:srgbClr val="F8F8F8"/>
                </a:solidFill>
              </a:rPr>
              <a:t>December 2019 – Arctic Oil Spill Response Modeling Workshop in Anchorage, AK</a:t>
            </a:r>
            <a:endParaRPr lang="en-US" sz="1600" dirty="0" smtClean="0">
              <a:solidFill>
                <a:srgbClr val="F8F8F8"/>
              </a:solidFill>
            </a:endParaRPr>
          </a:p>
          <a:p>
            <a:pPr lvl="2"/>
            <a:r>
              <a:rPr lang="en-US" sz="1600" dirty="0" smtClean="0">
                <a:solidFill>
                  <a:srgbClr val="F8F8F8"/>
                </a:solidFill>
              </a:rPr>
              <a:t>January 2019 – Arctic </a:t>
            </a:r>
            <a:r>
              <a:rPr lang="en-US" sz="1600" dirty="0">
                <a:solidFill>
                  <a:srgbClr val="F8F8F8"/>
                </a:solidFill>
              </a:rPr>
              <a:t>Marine Science Symposium in Anchorage, AK </a:t>
            </a:r>
            <a:endParaRPr lang="en-US" sz="1600" dirty="0" smtClean="0">
              <a:solidFill>
                <a:srgbClr val="F8F8F8"/>
              </a:solidFill>
            </a:endParaRPr>
          </a:p>
          <a:p>
            <a:pPr lvl="1"/>
            <a:r>
              <a:rPr lang="en-US" u="sng" dirty="0" smtClean="0">
                <a:solidFill>
                  <a:srgbClr val="F8F8F8"/>
                </a:solidFill>
              </a:rPr>
              <a:t>Upcoming</a:t>
            </a:r>
            <a:r>
              <a:rPr lang="en-US" dirty="0" smtClean="0">
                <a:solidFill>
                  <a:srgbClr val="F8F8F8"/>
                </a:solidFill>
              </a:rPr>
              <a:t>:</a:t>
            </a:r>
          </a:p>
          <a:p>
            <a:pPr lvl="2"/>
            <a:r>
              <a:rPr lang="en-US" sz="1600" dirty="0" smtClean="0">
                <a:solidFill>
                  <a:srgbClr val="F8F8F8"/>
                </a:solidFill>
              </a:rPr>
              <a:t>ADAC 2020 Arctic Summer Internship Program Presentations</a:t>
            </a:r>
            <a:endParaRPr lang="en-US" sz="2400" dirty="0" smtClean="0">
              <a:solidFill>
                <a:srgbClr val="F8F8F8"/>
              </a:solidFill>
            </a:endParaRPr>
          </a:p>
          <a:p>
            <a:pPr lvl="0"/>
            <a:r>
              <a:rPr lang="en-US" sz="2200" b="1" dirty="0" smtClean="0">
                <a:solidFill>
                  <a:schemeClr val="accent6">
                    <a:lumMod val="60000"/>
                    <a:lumOff val="40000"/>
                  </a:schemeClr>
                </a:solidFill>
              </a:rPr>
              <a:t>Center-Specific Projects &amp; Activities: </a:t>
            </a:r>
            <a:endParaRPr lang="en-US" sz="2200" b="1" dirty="0">
              <a:solidFill>
                <a:schemeClr val="accent6">
                  <a:lumMod val="60000"/>
                  <a:lumOff val="40000"/>
                </a:schemeClr>
              </a:solidFill>
            </a:endParaRPr>
          </a:p>
          <a:p>
            <a:pPr lvl="1"/>
            <a:r>
              <a:rPr lang="en-US" u="sng" dirty="0" smtClean="0">
                <a:solidFill>
                  <a:srgbClr val="F8F8F8"/>
                </a:solidFill>
              </a:rPr>
              <a:t>Past</a:t>
            </a:r>
            <a:r>
              <a:rPr lang="en-US" u="sng" dirty="0" smtClean="0">
                <a:solidFill>
                  <a:srgbClr val="F8F8F8"/>
                </a:solidFill>
              </a:rPr>
              <a:t>:</a:t>
            </a:r>
          </a:p>
          <a:p>
            <a:pPr lvl="3"/>
            <a:r>
              <a:rPr lang="en-US" sz="1600" dirty="0" smtClean="0">
                <a:solidFill>
                  <a:srgbClr val="F8F8F8"/>
                </a:solidFill>
              </a:rPr>
              <a:t>November 2019 - </a:t>
            </a:r>
            <a:r>
              <a:rPr lang="en-US" sz="1600" dirty="0" smtClean="0">
                <a:solidFill>
                  <a:srgbClr val="F8F8F8"/>
                </a:solidFill>
              </a:rPr>
              <a:t>2019 </a:t>
            </a:r>
            <a:r>
              <a:rPr lang="en-US" sz="1600" dirty="0">
                <a:solidFill>
                  <a:srgbClr val="F8F8F8"/>
                </a:solidFill>
              </a:rPr>
              <a:t>ALCOM </a:t>
            </a:r>
            <a:r>
              <a:rPr lang="en-US" sz="1600" dirty="0" smtClean="0">
                <a:solidFill>
                  <a:srgbClr val="F8F8F8"/>
                </a:solidFill>
              </a:rPr>
              <a:t>Symposium and Report</a:t>
            </a:r>
          </a:p>
          <a:p>
            <a:pPr lvl="3"/>
            <a:r>
              <a:rPr lang="en-US" sz="1600" dirty="0" smtClean="0">
                <a:solidFill>
                  <a:srgbClr val="F8F8F8"/>
                </a:solidFill>
              </a:rPr>
              <a:t>December 2019 – Visit made by the Senior Official Performing the Duties of the Undersecretary for Science and Technology (SOPDUSST) to ADAC </a:t>
            </a:r>
            <a:endParaRPr lang="en-US" sz="1600" dirty="0" smtClean="0">
              <a:solidFill>
                <a:srgbClr val="F8F8F8"/>
              </a:solidFill>
            </a:endParaRPr>
          </a:p>
          <a:p>
            <a:pPr lvl="1"/>
            <a:r>
              <a:rPr lang="en-US" u="sng" dirty="0" smtClean="0">
                <a:solidFill>
                  <a:srgbClr val="F8F8F8"/>
                </a:solidFill>
              </a:rPr>
              <a:t>Upcoming: </a:t>
            </a:r>
          </a:p>
          <a:p>
            <a:pPr lvl="3"/>
            <a:r>
              <a:rPr lang="en-US" sz="1600" dirty="0" smtClean="0">
                <a:solidFill>
                  <a:srgbClr val="F8F8F8"/>
                </a:solidFill>
              </a:rPr>
              <a:t>May 2020 – ADAC’s Program Year 6 </a:t>
            </a:r>
            <a:r>
              <a:rPr lang="en-US" sz="1600" dirty="0">
                <a:solidFill>
                  <a:srgbClr val="F8F8F8"/>
                </a:solidFill>
              </a:rPr>
              <a:t>Virtual Annual </a:t>
            </a:r>
            <a:r>
              <a:rPr lang="en-US" sz="1600" dirty="0" smtClean="0">
                <a:solidFill>
                  <a:srgbClr val="F8F8F8"/>
                </a:solidFill>
              </a:rPr>
              <a:t>Meeting</a:t>
            </a:r>
          </a:p>
          <a:p>
            <a:pPr lvl="3"/>
            <a:r>
              <a:rPr lang="en-US" sz="1600" dirty="0" smtClean="0">
                <a:solidFill>
                  <a:srgbClr val="F8F8F8"/>
                </a:solidFill>
              </a:rPr>
              <a:t>June – August 2020 – ADAC’s Virtual Arctic Summer Internship Program</a:t>
            </a:r>
            <a:endParaRPr lang="en-US" sz="1600" dirty="0">
              <a:solidFill>
                <a:srgbClr val="F8F8F8"/>
              </a:solidFill>
            </a:endParaRPr>
          </a:p>
          <a:p>
            <a:pPr lvl="1"/>
            <a:r>
              <a:rPr lang="en-US" sz="1800" dirty="0" smtClean="0">
                <a:solidFill>
                  <a:srgbClr val="F8F8F8"/>
                </a:solidFill>
              </a:rPr>
              <a:t>Attendance </a:t>
            </a:r>
            <a:r>
              <a:rPr lang="en-US" sz="1800" dirty="0">
                <a:solidFill>
                  <a:srgbClr val="F8F8F8"/>
                </a:solidFill>
              </a:rPr>
              <a:t>at monthly mentoring meetings with ADAC Leadership Team </a:t>
            </a:r>
          </a:p>
          <a:p>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1569" y="886368"/>
            <a:ext cx="3447702" cy="2299624"/>
          </a:xfrm>
          <a:prstGeom prst="rect">
            <a:avLst/>
          </a:prstGeom>
          <a:ln w="19050">
            <a:solidFill>
              <a:schemeClr val="tx1"/>
            </a:solidFill>
          </a:ln>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5909" y="3291877"/>
            <a:ext cx="3453362" cy="2300401"/>
          </a:xfrm>
          <a:prstGeom prst="rect">
            <a:avLst/>
          </a:prstGeom>
          <a:ln w="19050">
            <a:solidFill>
              <a:schemeClr val="tx1"/>
            </a:solidFill>
          </a:ln>
        </p:spPr>
      </p:pic>
      <p:sp>
        <p:nvSpPr>
          <p:cNvPr id="7" name="Rectangle 6"/>
          <p:cNvSpPr/>
          <p:nvPr/>
        </p:nvSpPr>
        <p:spPr>
          <a:xfrm>
            <a:off x="629564" y="0"/>
            <a:ext cx="4654929" cy="338554"/>
          </a:xfrm>
          <a:prstGeom prst="rect">
            <a:avLst/>
          </a:prstGeom>
        </p:spPr>
        <p:txBody>
          <a:bodyPr wrap="none">
            <a:spAutoFit/>
          </a:bodyPr>
          <a:lstStyle/>
          <a:p>
            <a:r>
              <a:rPr lang="en-US" sz="1600" dirty="0">
                <a:solidFill>
                  <a:srgbClr val="00B0F0"/>
                </a:solidFill>
                <a:latin typeface="Franklin Gothic Book" panose="020B0503020102020204" pitchFamily="34" charset="0"/>
              </a:rPr>
              <a:t>ADAC Program Year </a:t>
            </a:r>
            <a:r>
              <a:rPr lang="en-US" sz="1600" dirty="0" smtClean="0">
                <a:solidFill>
                  <a:srgbClr val="00B0F0"/>
                </a:solidFill>
                <a:latin typeface="Franklin Gothic Book" panose="020B0503020102020204" pitchFamily="34" charset="0"/>
              </a:rPr>
              <a:t>6 </a:t>
            </a:r>
            <a:r>
              <a:rPr lang="en-US" sz="1600" dirty="0">
                <a:solidFill>
                  <a:srgbClr val="00B0F0"/>
                </a:solidFill>
                <a:latin typeface="Franklin Gothic Book" panose="020B0503020102020204" pitchFamily="34" charset="0"/>
              </a:rPr>
              <a:t>Annual Meeting </a:t>
            </a:r>
            <a:r>
              <a:rPr lang="en-US" sz="1600" dirty="0" smtClean="0">
                <a:solidFill>
                  <a:srgbClr val="00B0F0"/>
                </a:solidFill>
                <a:latin typeface="Franklin Gothic Book" panose="020B0503020102020204" pitchFamily="34" charset="0"/>
              </a:rPr>
              <a:t>14 May 2020</a:t>
            </a:r>
            <a:endParaRPr lang="en-US" sz="1600" dirty="0">
              <a:solidFill>
                <a:srgbClr val="00B0F0"/>
              </a:solidFill>
              <a:latin typeface="Franklin Gothic Book" panose="020B0503020102020204" pitchFamily="34" charset="0"/>
            </a:endParaRPr>
          </a:p>
        </p:txBody>
      </p:sp>
    </p:spTree>
    <p:extLst>
      <p:ext uri="{BB962C8B-B14F-4D97-AF65-F5344CB8AC3E}">
        <p14:creationId xmlns:p14="http://schemas.microsoft.com/office/powerpoint/2010/main" val="5982959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836" y="470292"/>
            <a:ext cx="10751419" cy="429651"/>
          </a:xfrm>
        </p:spPr>
        <p:txBody>
          <a:bodyPr/>
          <a:lstStyle/>
          <a:p>
            <a:r>
              <a:rPr lang="en-US" sz="2800" dirty="0" smtClean="0"/>
              <a:t>Current </a:t>
            </a:r>
            <a:r>
              <a:rPr lang="en-US" sz="2800" dirty="0" smtClean="0"/>
              <a:t>Student Research Engagement in ADAC Projects</a:t>
            </a:r>
            <a:endParaRPr lang="en-US" sz="2800" dirty="0"/>
          </a:p>
        </p:txBody>
      </p:sp>
      <p:graphicFrame>
        <p:nvGraphicFramePr>
          <p:cNvPr id="9" name="Table 8"/>
          <p:cNvGraphicFramePr>
            <a:graphicFrameLocks noGrp="1"/>
          </p:cNvGraphicFramePr>
          <p:nvPr>
            <p:extLst>
              <p:ext uri="{D42A27DB-BD31-4B8C-83A1-F6EECF244321}">
                <p14:modId xmlns:p14="http://schemas.microsoft.com/office/powerpoint/2010/main" val="1534845772"/>
              </p:ext>
            </p:extLst>
          </p:nvPr>
        </p:nvGraphicFramePr>
        <p:xfrm>
          <a:off x="113836" y="1031682"/>
          <a:ext cx="11846430" cy="4029193"/>
        </p:xfrm>
        <a:graphic>
          <a:graphicData uri="http://schemas.openxmlformats.org/drawingml/2006/table">
            <a:tbl>
              <a:tblPr firstRow="1" bandRow="1">
                <a:tableStyleId>{7DF18680-E054-41AD-8BC1-D1AEF772440D}</a:tableStyleId>
              </a:tblPr>
              <a:tblGrid>
                <a:gridCol w="3948810">
                  <a:extLst>
                    <a:ext uri="{9D8B030D-6E8A-4147-A177-3AD203B41FA5}">
                      <a16:colId xmlns:a16="http://schemas.microsoft.com/office/drawing/2014/main" val="2934989594"/>
                    </a:ext>
                  </a:extLst>
                </a:gridCol>
                <a:gridCol w="4297235">
                  <a:extLst>
                    <a:ext uri="{9D8B030D-6E8A-4147-A177-3AD203B41FA5}">
                      <a16:colId xmlns:a16="http://schemas.microsoft.com/office/drawing/2014/main" val="3339744446"/>
                    </a:ext>
                  </a:extLst>
                </a:gridCol>
                <a:gridCol w="3600385">
                  <a:extLst>
                    <a:ext uri="{9D8B030D-6E8A-4147-A177-3AD203B41FA5}">
                      <a16:colId xmlns:a16="http://schemas.microsoft.com/office/drawing/2014/main" val="635097528"/>
                    </a:ext>
                  </a:extLst>
                </a:gridCol>
              </a:tblGrid>
              <a:tr h="341898">
                <a:tc>
                  <a:txBody>
                    <a:bodyPr/>
                    <a:lstStyle/>
                    <a:p>
                      <a:pPr algn="ctr"/>
                      <a:r>
                        <a:rPr lang="en-US" sz="1400" dirty="0" smtClean="0"/>
                        <a:t>Project Name</a:t>
                      </a:r>
                      <a:endParaRPr lang="en-US" sz="1400" dirty="0"/>
                    </a:p>
                  </a:txBody>
                  <a:tcPr anchor="ctr"/>
                </a:tc>
                <a:tc>
                  <a:txBody>
                    <a:bodyPr/>
                    <a:lstStyle/>
                    <a:p>
                      <a:pPr algn="ctr"/>
                      <a:r>
                        <a:rPr lang="en-US" sz="1400" dirty="0" smtClean="0"/>
                        <a:t>Fellow(s)</a:t>
                      </a:r>
                      <a:r>
                        <a:rPr lang="en-US" sz="1400" baseline="0" dirty="0" smtClean="0"/>
                        <a:t> on Project</a:t>
                      </a:r>
                      <a:endParaRPr lang="en-US" sz="1400" dirty="0"/>
                    </a:p>
                  </a:txBody>
                  <a:tcPr anchor="ctr"/>
                </a:tc>
                <a:tc>
                  <a:txBody>
                    <a:bodyPr/>
                    <a:lstStyle/>
                    <a:p>
                      <a:pPr algn="ctr"/>
                      <a:r>
                        <a:rPr lang="en-US" sz="1400" dirty="0" smtClean="0"/>
                        <a:t>University </a:t>
                      </a:r>
                      <a:endParaRPr lang="en-US" sz="1400" dirty="0"/>
                    </a:p>
                  </a:txBody>
                  <a:tcPr anchor="ctr"/>
                </a:tc>
                <a:extLst>
                  <a:ext uri="{0D108BD9-81ED-4DB2-BD59-A6C34878D82A}">
                    <a16:rowId xmlns:a16="http://schemas.microsoft.com/office/drawing/2014/main" val="948011476"/>
                  </a:ext>
                </a:extLst>
              </a:tr>
              <a:tr h="396883">
                <a:tc>
                  <a:txBody>
                    <a:bodyPr/>
                    <a:lstStyle/>
                    <a:p>
                      <a:pPr algn="l"/>
                      <a:r>
                        <a:rPr kumimoji="0" lang="en-US" sz="1400" b="1" u="none" strike="noStrike" kern="1200" cap="none" spc="0" normalizeH="0" baseline="0" noProof="0" dirty="0" smtClean="0">
                          <a:ln>
                            <a:noFill/>
                          </a:ln>
                          <a:solidFill>
                            <a:schemeClr val="bg1"/>
                          </a:solidFill>
                          <a:effectLst/>
                          <a:uLnTx/>
                          <a:uFillTx/>
                          <a:latin typeface="Franklin Gothic Book" panose="020B0503020102020204" pitchFamily="34" charset="0"/>
                        </a:rPr>
                        <a:t>Arctic Vessel Monitoring/</a:t>
                      </a:r>
                      <a:r>
                        <a:rPr kumimoji="0" lang="en-US" sz="1400" b="1" u="none" strike="noStrike" kern="1200" cap="none" spc="0" normalizeH="0" baseline="0" noProof="0" dirty="0" err="1" smtClean="0">
                          <a:ln>
                            <a:noFill/>
                          </a:ln>
                          <a:solidFill>
                            <a:schemeClr val="bg1"/>
                          </a:solidFill>
                          <a:effectLst/>
                          <a:uLnTx/>
                          <a:uFillTx/>
                          <a:latin typeface="Franklin Gothic Book" panose="020B0503020102020204" pitchFamily="34" charset="0"/>
                        </a:rPr>
                        <a:t>Geofencing</a:t>
                      </a:r>
                      <a:r>
                        <a:rPr kumimoji="0" lang="en-US" sz="1400" b="1" u="none" strike="noStrike" kern="1200" cap="none" spc="0" normalizeH="0" baseline="0" noProof="0" dirty="0" smtClean="0">
                          <a:ln>
                            <a:noFill/>
                          </a:ln>
                          <a:solidFill>
                            <a:schemeClr val="bg1"/>
                          </a:solidFill>
                          <a:effectLst/>
                          <a:uLnTx/>
                          <a:uFillTx/>
                          <a:latin typeface="Franklin Gothic Book" panose="020B0503020102020204" pitchFamily="34" charset="0"/>
                        </a:rPr>
                        <a:t>:</a:t>
                      </a:r>
                      <a:endParaRPr lang="en-US" sz="1400" b="1" dirty="0">
                        <a:solidFill>
                          <a:schemeClr val="bg1"/>
                        </a:solidFill>
                        <a:latin typeface="Franklin Gothic Book" panose="020B0503020102020204" pitchFamily="34" charset="0"/>
                      </a:endParaRPr>
                    </a:p>
                  </a:txBody>
                  <a:tcPr anchor="ctr"/>
                </a:tc>
                <a:tc>
                  <a:txBody>
                    <a:bodyPr/>
                    <a:lstStyle/>
                    <a:p>
                      <a:pPr algn="ctr"/>
                      <a:r>
                        <a:rPr lang="en-US" sz="1400" dirty="0" smtClean="0">
                          <a:solidFill>
                            <a:schemeClr val="bg1"/>
                          </a:solidFill>
                          <a:latin typeface="Franklin Gothic Book" panose="020B0503020102020204" pitchFamily="34" charset="0"/>
                        </a:rPr>
                        <a:t>Undergrad.</a:t>
                      </a:r>
                      <a:r>
                        <a:rPr lang="en-US" sz="1400" baseline="0" dirty="0" smtClean="0">
                          <a:solidFill>
                            <a:schemeClr val="bg1"/>
                          </a:solidFill>
                          <a:latin typeface="Franklin Gothic Book" panose="020B0503020102020204" pitchFamily="34" charset="0"/>
                        </a:rPr>
                        <a:t> Fellows Raul Reutov and Kristopher Carroll, and Jack McCaslin</a:t>
                      </a:r>
                      <a:endParaRPr lang="en-US" sz="1400" b="0" dirty="0">
                        <a:solidFill>
                          <a:schemeClr val="bg1"/>
                        </a:solidFill>
                        <a:latin typeface="Franklin Gothic Book" panose="020B0503020102020204" pitchFamily="34" charset="0"/>
                      </a:endParaRPr>
                    </a:p>
                  </a:txBody>
                  <a:tcPr anchor="ctr"/>
                </a:tc>
                <a:tc>
                  <a:txBody>
                    <a:bodyPr/>
                    <a:lstStyle/>
                    <a:p>
                      <a:pPr algn="ctr"/>
                      <a:r>
                        <a:rPr lang="en-US" sz="1400" dirty="0" smtClean="0">
                          <a:solidFill>
                            <a:schemeClr val="bg1"/>
                          </a:solidFill>
                          <a:latin typeface="Franklin Gothic Book" panose="020B0503020102020204" pitchFamily="34" charset="0"/>
                        </a:rPr>
                        <a:t>UAA</a:t>
                      </a:r>
                      <a:endParaRPr lang="en-US" sz="1400" b="0" dirty="0">
                        <a:solidFill>
                          <a:schemeClr val="bg1"/>
                        </a:solidFill>
                        <a:latin typeface="Franklin Gothic Book" panose="020B0503020102020204" pitchFamily="34" charset="0"/>
                      </a:endParaRPr>
                    </a:p>
                  </a:txBody>
                  <a:tcPr anchor="ctr"/>
                </a:tc>
                <a:extLst>
                  <a:ext uri="{0D108BD9-81ED-4DB2-BD59-A6C34878D82A}">
                    <a16:rowId xmlns:a16="http://schemas.microsoft.com/office/drawing/2014/main" val="1818490821"/>
                  </a:ext>
                </a:extLst>
              </a:tr>
              <a:tr h="531002">
                <a:tc>
                  <a:txBody>
                    <a:bodyPr/>
                    <a:lstStyle/>
                    <a:p>
                      <a:pPr algn="l"/>
                      <a:r>
                        <a:rPr lang="en-US" sz="1400" b="1" dirty="0" smtClean="0">
                          <a:solidFill>
                            <a:schemeClr val="bg1"/>
                          </a:solidFill>
                          <a:latin typeface="Franklin Gothic Book" panose="020B0503020102020204" pitchFamily="34" charset="0"/>
                        </a:rPr>
                        <a:t>Arctic Oil Spill Modeling</a:t>
                      </a:r>
                      <a:r>
                        <a:rPr lang="en-US" sz="1400" b="1" baseline="0" dirty="0" smtClean="0">
                          <a:solidFill>
                            <a:schemeClr val="bg1"/>
                          </a:solidFill>
                          <a:latin typeface="Franklin Gothic Book" panose="020B0503020102020204" pitchFamily="34" charset="0"/>
                        </a:rPr>
                        <a:t> Strategies </a:t>
                      </a:r>
                      <a:endParaRPr lang="en-US" sz="1400" b="1" dirty="0">
                        <a:solidFill>
                          <a:schemeClr val="bg1"/>
                        </a:solidFill>
                        <a:latin typeface="Franklin Gothic Book" panose="020B0503020102020204" pitchFamily="34" charset="0"/>
                      </a:endParaRPr>
                    </a:p>
                  </a:txBody>
                  <a:tcPr anchor="ctr"/>
                </a:tc>
                <a:tc>
                  <a:txBody>
                    <a:bodyPr/>
                    <a:lstStyle/>
                    <a:p>
                      <a:pPr algn="ctr"/>
                      <a:r>
                        <a:rPr lang="en-US" sz="1400" dirty="0" smtClean="0">
                          <a:solidFill>
                            <a:schemeClr val="bg1"/>
                          </a:solidFill>
                          <a:latin typeface="Franklin Gothic Book" panose="020B0503020102020204" pitchFamily="34" charset="0"/>
                        </a:rPr>
                        <a:t>Undergrad.</a:t>
                      </a:r>
                      <a:r>
                        <a:rPr lang="en-US" sz="1400" baseline="0" dirty="0" smtClean="0">
                          <a:solidFill>
                            <a:schemeClr val="bg1"/>
                          </a:solidFill>
                          <a:latin typeface="Franklin Gothic Book" panose="020B0503020102020204" pitchFamily="34" charset="0"/>
                        </a:rPr>
                        <a:t> Fellow, Jessica Manning &amp; Graduate Fellow, Megan Verfaillie</a:t>
                      </a:r>
                      <a:endParaRPr lang="en-US" sz="1400" b="0" dirty="0">
                        <a:solidFill>
                          <a:schemeClr val="bg1"/>
                        </a:solidFill>
                        <a:latin typeface="Franklin Gothic Book" panose="020B0503020102020204" pitchFamily="34" charset="0"/>
                      </a:endParaRPr>
                    </a:p>
                  </a:txBody>
                  <a:tcPr anchor="ctr"/>
                </a:tc>
                <a:tc>
                  <a:txBody>
                    <a:bodyPr/>
                    <a:lstStyle/>
                    <a:p>
                      <a:pPr algn="ctr"/>
                      <a:r>
                        <a:rPr lang="en-US" sz="1400" dirty="0" smtClean="0">
                          <a:solidFill>
                            <a:schemeClr val="bg1"/>
                          </a:solidFill>
                          <a:latin typeface="Franklin Gothic Book" panose="020B0503020102020204" pitchFamily="34" charset="0"/>
                        </a:rPr>
                        <a:t>UNH</a:t>
                      </a:r>
                      <a:endParaRPr lang="en-US" sz="1400" b="0" dirty="0">
                        <a:solidFill>
                          <a:schemeClr val="bg1"/>
                        </a:solidFill>
                        <a:latin typeface="Franklin Gothic Book" panose="020B0503020102020204" pitchFamily="34" charset="0"/>
                      </a:endParaRPr>
                    </a:p>
                  </a:txBody>
                  <a:tcPr anchor="ctr"/>
                </a:tc>
                <a:extLst>
                  <a:ext uri="{0D108BD9-81ED-4DB2-BD59-A6C34878D82A}">
                    <a16:rowId xmlns:a16="http://schemas.microsoft.com/office/drawing/2014/main" val="2814025805"/>
                  </a:ext>
                </a:extLst>
              </a:tr>
              <a:tr h="531002">
                <a:tc>
                  <a:txBody>
                    <a:bodyPr/>
                    <a:lstStyle/>
                    <a:p>
                      <a:pPr algn="l"/>
                      <a:r>
                        <a:rPr lang="en-US" sz="1400" b="1" dirty="0" smtClean="0">
                          <a:solidFill>
                            <a:schemeClr val="bg1"/>
                          </a:solidFill>
                          <a:latin typeface="Franklin Gothic Book" panose="020B0503020102020204" pitchFamily="34" charset="0"/>
                        </a:rPr>
                        <a:t>Arctic Mussels</a:t>
                      </a:r>
                      <a:r>
                        <a:rPr lang="en-US" sz="1400" b="1" baseline="0" dirty="0" smtClean="0">
                          <a:solidFill>
                            <a:schemeClr val="bg1"/>
                          </a:solidFill>
                          <a:latin typeface="Franklin Gothic Book" panose="020B0503020102020204" pitchFamily="34" charset="0"/>
                        </a:rPr>
                        <a:t> </a:t>
                      </a:r>
                      <a:endParaRPr lang="en-US" sz="1400" b="1" dirty="0">
                        <a:solidFill>
                          <a:schemeClr val="bg1"/>
                        </a:solidFill>
                        <a:latin typeface="Franklin Gothic Book" panose="020B0503020102020204" pitchFamily="34" charset="0"/>
                      </a:endParaRPr>
                    </a:p>
                  </a:txBody>
                  <a:tcPr anchor="ctr"/>
                </a:tc>
                <a:tc>
                  <a:txBody>
                    <a:bodyPr/>
                    <a:lstStyle/>
                    <a:p>
                      <a:pPr algn="ctr"/>
                      <a:r>
                        <a:rPr lang="en-US" sz="1400" dirty="0" smtClean="0">
                          <a:solidFill>
                            <a:schemeClr val="bg1"/>
                          </a:solidFill>
                          <a:latin typeface="Franklin Gothic Book" panose="020B0503020102020204" pitchFamily="34" charset="0"/>
                        </a:rPr>
                        <a:t>Undergrad.</a:t>
                      </a:r>
                      <a:r>
                        <a:rPr lang="en-US" sz="1400" baseline="0" dirty="0" smtClean="0">
                          <a:solidFill>
                            <a:schemeClr val="bg1"/>
                          </a:solidFill>
                          <a:latin typeface="Franklin Gothic Book" panose="020B0503020102020204" pitchFamily="34" charset="0"/>
                        </a:rPr>
                        <a:t> Fellow Cameron Carlson &amp; Graduate Fellows, Stacey Hanson and Kevin Fitzpatrick</a:t>
                      </a:r>
                      <a:endParaRPr lang="en-US" sz="1400" b="0" dirty="0">
                        <a:solidFill>
                          <a:schemeClr val="bg1"/>
                        </a:solidFill>
                        <a:latin typeface="Franklin Gothic Book" panose="020B0503020102020204" pitchFamily="34" charset="0"/>
                      </a:endParaRPr>
                    </a:p>
                  </a:txBody>
                  <a:tcPr anchor="ctr"/>
                </a:tc>
                <a:tc>
                  <a:txBody>
                    <a:bodyPr/>
                    <a:lstStyle/>
                    <a:p>
                      <a:pPr algn="ctr"/>
                      <a:r>
                        <a:rPr lang="en-US" sz="1400" dirty="0" smtClean="0">
                          <a:solidFill>
                            <a:schemeClr val="bg1"/>
                          </a:solidFill>
                          <a:latin typeface="Franklin Gothic Book" panose="020B0503020102020204" pitchFamily="34" charset="0"/>
                        </a:rPr>
                        <a:t>UAA</a:t>
                      </a:r>
                      <a:endParaRPr lang="en-US" sz="1400" b="0" dirty="0">
                        <a:solidFill>
                          <a:schemeClr val="bg1"/>
                        </a:solidFill>
                        <a:latin typeface="Franklin Gothic Book" panose="020B0503020102020204" pitchFamily="34" charset="0"/>
                      </a:endParaRPr>
                    </a:p>
                  </a:txBody>
                  <a:tcPr anchor="ctr"/>
                </a:tc>
                <a:extLst>
                  <a:ext uri="{0D108BD9-81ED-4DB2-BD59-A6C34878D82A}">
                    <a16:rowId xmlns:a16="http://schemas.microsoft.com/office/drawing/2014/main" val="3179533781"/>
                  </a:ext>
                </a:extLst>
              </a:tr>
              <a:tr h="526967">
                <a:tc>
                  <a:txBody>
                    <a:bodyPr/>
                    <a:lstStyle/>
                    <a:p>
                      <a:pPr algn="l"/>
                      <a:r>
                        <a:rPr lang="en-US" sz="1400" b="1" dirty="0" smtClean="0">
                          <a:solidFill>
                            <a:schemeClr val="bg1"/>
                          </a:solidFill>
                          <a:latin typeface="Franklin Gothic Book" panose="020B0503020102020204" pitchFamily="34" charset="0"/>
                        </a:rPr>
                        <a:t>ICECON for the Great Lakes</a:t>
                      </a:r>
                      <a:endParaRPr lang="en-US" sz="1400" b="1" dirty="0">
                        <a:solidFill>
                          <a:schemeClr val="bg1"/>
                        </a:solidFill>
                        <a:latin typeface="Franklin Gothic Book" panose="020B0503020102020204" pitchFamily="34" charset="0"/>
                      </a:endParaRPr>
                    </a:p>
                  </a:txBody>
                  <a:tcPr anchor="ctr"/>
                </a:tc>
                <a:tc>
                  <a:txBody>
                    <a:bodyPr/>
                    <a:lstStyle/>
                    <a:p>
                      <a:pPr algn="ctr"/>
                      <a:r>
                        <a:rPr lang="en-US" sz="1400" dirty="0" smtClean="0">
                          <a:solidFill>
                            <a:schemeClr val="bg1"/>
                          </a:solidFill>
                          <a:latin typeface="Franklin Gothic Book" panose="020B0503020102020204" pitchFamily="34" charset="0"/>
                        </a:rPr>
                        <a:t>Undergrad.</a:t>
                      </a:r>
                      <a:r>
                        <a:rPr lang="en-US" sz="1400" baseline="0" dirty="0" smtClean="0">
                          <a:solidFill>
                            <a:schemeClr val="bg1"/>
                          </a:solidFill>
                          <a:latin typeface="Franklin Gothic Book" panose="020B0503020102020204" pitchFamily="34" charset="0"/>
                        </a:rPr>
                        <a:t> </a:t>
                      </a:r>
                      <a:r>
                        <a:rPr lang="en-US" sz="1400" baseline="0" dirty="0" smtClean="0">
                          <a:solidFill>
                            <a:schemeClr val="bg1"/>
                          </a:solidFill>
                          <a:latin typeface="Franklin Gothic Book" panose="020B0503020102020204" pitchFamily="34" charset="0"/>
                        </a:rPr>
                        <a:t>Fellow </a:t>
                      </a:r>
                      <a:r>
                        <a:rPr lang="en-US" sz="1400" baseline="0" dirty="0" smtClean="0">
                          <a:solidFill>
                            <a:schemeClr val="bg1"/>
                          </a:solidFill>
                          <a:latin typeface="Franklin Gothic Book" panose="020B0503020102020204" pitchFamily="34" charset="0"/>
                        </a:rPr>
                        <a:t>Rachel Lewis</a:t>
                      </a:r>
                      <a:endParaRPr lang="en-US" sz="1400" b="0" dirty="0">
                        <a:solidFill>
                          <a:schemeClr val="bg1"/>
                        </a:solidFill>
                        <a:latin typeface="Franklin Gothic Book" panose="020B0503020102020204" pitchFamily="34" charset="0"/>
                      </a:endParaRPr>
                    </a:p>
                  </a:txBody>
                  <a:tcPr anchor="ctr"/>
                </a:tc>
                <a:tc>
                  <a:txBody>
                    <a:bodyPr/>
                    <a:lstStyle/>
                    <a:p>
                      <a:pPr algn="ctr"/>
                      <a:r>
                        <a:rPr lang="en-US" sz="1400" dirty="0" smtClean="0">
                          <a:solidFill>
                            <a:schemeClr val="bg1"/>
                          </a:solidFill>
                          <a:latin typeface="Franklin Gothic Book" panose="020B0503020102020204" pitchFamily="34" charset="0"/>
                        </a:rPr>
                        <a:t>UAA</a:t>
                      </a:r>
                      <a:endParaRPr lang="en-US" sz="1400" b="0" dirty="0">
                        <a:solidFill>
                          <a:schemeClr val="bg1"/>
                        </a:solidFill>
                        <a:latin typeface="Franklin Gothic Book" panose="020B0503020102020204" pitchFamily="34" charset="0"/>
                      </a:endParaRPr>
                    </a:p>
                  </a:txBody>
                  <a:tcPr anchor="ctr"/>
                </a:tc>
                <a:extLst>
                  <a:ext uri="{0D108BD9-81ED-4DB2-BD59-A6C34878D82A}">
                    <a16:rowId xmlns:a16="http://schemas.microsoft.com/office/drawing/2014/main" val="1458906191"/>
                  </a:ext>
                </a:extLst>
              </a:tr>
              <a:tr h="531002">
                <a:tc>
                  <a:txBody>
                    <a:bodyPr/>
                    <a:lstStyle/>
                    <a:p>
                      <a:pPr algn="l"/>
                      <a:r>
                        <a:rPr lang="en-US" sz="1400" b="1" dirty="0" smtClean="0">
                          <a:solidFill>
                            <a:schemeClr val="bg1"/>
                          </a:solidFill>
                          <a:latin typeface="Franklin Gothic Book" panose="020B0503020102020204" pitchFamily="34" charset="0"/>
                        </a:rPr>
                        <a:t>Arctic ICECON</a:t>
                      </a:r>
                      <a:endParaRPr lang="en-US" sz="1400" b="1" dirty="0">
                        <a:solidFill>
                          <a:schemeClr val="bg1"/>
                        </a:solidFill>
                        <a:latin typeface="Franklin Gothic Book" panose="020B0503020102020204" pitchFamily="34" charset="0"/>
                      </a:endParaRPr>
                    </a:p>
                  </a:txBody>
                  <a:tcPr anchor="ctr"/>
                </a:tc>
                <a:tc>
                  <a:txBody>
                    <a:bodyPr/>
                    <a:lstStyle/>
                    <a:p>
                      <a:pPr algn="ctr"/>
                      <a:r>
                        <a:rPr lang="en-US" sz="1400" b="0" dirty="0" smtClean="0">
                          <a:solidFill>
                            <a:schemeClr val="bg1"/>
                          </a:solidFill>
                          <a:latin typeface="Franklin Gothic Book" panose="020B0503020102020204" pitchFamily="34" charset="0"/>
                        </a:rPr>
                        <a:t>Undergrad.</a:t>
                      </a:r>
                      <a:r>
                        <a:rPr lang="en-US" sz="1400" b="0" baseline="0" dirty="0" smtClean="0">
                          <a:solidFill>
                            <a:schemeClr val="bg1"/>
                          </a:solidFill>
                          <a:latin typeface="Franklin Gothic Book" panose="020B0503020102020204" pitchFamily="34" charset="0"/>
                        </a:rPr>
                        <a:t> Fellow Kristopher Carroll </a:t>
                      </a:r>
                      <a:endParaRPr lang="en-US" sz="1400" b="0" dirty="0">
                        <a:solidFill>
                          <a:schemeClr val="bg1"/>
                        </a:solidFill>
                        <a:latin typeface="Franklin Gothic Book" panose="020B0503020102020204" pitchFamily="34" charset="0"/>
                      </a:endParaRPr>
                    </a:p>
                  </a:txBody>
                  <a:tcPr anchor="ctr"/>
                </a:tc>
                <a:tc>
                  <a:txBody>
                    <a:bodyPr/>
                    <a:lstStyle/>
                    <a:p>
                      <a:pPr algn="ctr"/>
                      <a:r>
                        <a:rPr lang="en-US" sz="1400" b="0" dirty="0" smtClean="0">
                          <a:solidFill>
                            <a:schemeClr val="bg1"/>
                          </a:solidFill>
                          <a:latin typeface="Franklin Gothic Book" panose="020B0503020102020204" pitchFamily="34" charset="0"/>
                        </a:rPr>
                        <a:t>UAA</a:t>
                      </a:r>
                      <a:endParaRPr lang="en-US" sz="1400" b="0" dirty="0">
                        <a:solidFill>
                          <a:schemeClr val="bg1"/>
                        </a:solidFill>
                        <a:latin typeface="Franklin Gothic Book" panose="020B0503020102020204" pitchFamily="34" charset="0"/>
                      </a:endParaRPr>
                    </a:p>
                  </a:txBody>
                  <a:tcPr anchor="ctr"/>
                </a:tc>
                <a:extLst>
                  <a:ext uri="{0D108BD9-81ED-4DB2-BD59-A6C34878D82A}">
                    <a16:rowId xmlns:a16="http://schemas.microsoft.com/office/drawing/2014/main" val="1980173157"/>
                  </a:ext>
                </a:extLst>
              </a:tr>
              <a:tr h="531002">
                <a:tc>
                  <a:txBody>
                    <a:bodyPr/>
                    <a:lstStyle/>
                    <a:p>
                      <a:pPr algn="l"/>
                      <a:r>
                        <a:rPr lang="en-US" sz="1400" b="1" dirty="0" smtClean="0">
                          <a:solidFill>
                            <a:schemeClr val="bg1"/>
                          </a:solidFill>
                          <a:latin typeface="Franklin Gothic Book" panose="020B0503020102020204" pitchFamily="34" charset="0"/>
                        </a:rPr>
                        <a:t>Assisting</a:t>
                      </a:r>
                      <a:r>
                        <a:rPr lang="en-US" sz="1400" b="1" baseline="0" dirty="0" smtClean="0">
                          <a:solidFill>
                            <a:schemeClr val="bg1"/>
                          </a:solidFill>
                          <a:latin typeface="Franklin Gothic Book" panose="020B0503020102020204" pitchFamily="34" charset="0"/>
                        </a:rPr>
                        <a:t> USCG Sector Anchorage with the Arctic and Western Alaska Area Committee </a:t>
                      </a:r>
                      <a:endParaRPr lang="en-US" sz="1400" b="1" dirty="0">
                        <a:solidFill>
                          <a:schemeClr val="bg1"/>
                        </a:solidFill>
                        <a:latin typeface="Franklin Gothic Book" panose="020B0503020102020204" pitchFamily="34" charset="0"/>
                      </a:endParaRPr>
                    </a:p>
                  </a:txBody>
                  <a:tcPr anchor="ctr"/>
                </a:tc>
                <a:tc>
                  <a:txBody>
                    <a:bodyPr/>
                    <a:lstStyle/>
                    <a:p>
                      <a:pPr algn="ctr"/>
                      <a:r>
                        <a:rPr lang="en-US" sz="1400" baseline="0" dirty="0" smtClean="0">
                          <a:solidFill>
                            <a:schemeClr val="bg1"/>
                          </a:solidFill>
                          <a:latin typeface="Franklin Gothic Book" panose="020B0503020102020204" pitchFamily="34" charset="0"/>
                        </a:rPr>
                        <a:t>Graduate Fellows Kelly Ireland and Tristan Goers</a:t>
                      </a:r>
                      <a:endParaRPr lang="en-US" sz="1400" b="0" dirty="0">
                        <a:solidFill>
                          <a:schemeClr val="bg1"/>
                        </a:solidFill>
                        <a:latin typeface="Franklin Gothic Book" panose="020B0503020102020204" pitchFamily="34" charset="0"/>
                      </a:endParaRPr>
                    </a:p>
                  </a:txBody>
                  <a:tcPr anchor="ctr"/>
                </a:tc>
                <a:tc>
                  <a:txBody>
                    <a:bodyPr/>
                    <a:lstStyle/>
                    <a:p>
                      <a:pPr algn="ctr"/>
                      <a:r>
                        <a:rPr lang="en-US" sz="1400" dirty="0" smtClean="0">
                          <a:solidFill>
                            <a:schemeClr val="bg1"/>
                          </a:solidFill>
                          <a:latin typeface="Franklin Gothic Book" panose="020B0503020102020204" pitchFamily="34" charset="0"/>
                        </a:rPr>
                        <a:t>UAA</a:t>
                      </a:r>
                      <a:endParaRPr lang="en-US" sz="1400" b="0" dirty="0">
                        <a:solidFill>
                          <a:schemeClr val="bg1"/>
                        </a:solidFill>
                        <a:latin typeface="Franklin Gothic Book" panose="020B0503020102020204" pitchFamily="34" charset="0"/>
                      </a:endParaRPr>
                    </a:p>
                  </a:txBody>
                  <a:tcPr anchor="ctr"/>
                </a:tc>
                <a:extLst>
                  <a:ext uri="{0D108BD9-81ED-4DB2-BD59-A6C34878D82A}">
                    <a16:rowId xmlns:a16="http://schemas.microsoft.com/office/drawing/2014/main" val="2348055068"/>
                  </a:ext>
                </a:extLst>
              </a:tr>
              <a:tr h="364544">
                <a:tc>
                  <a:txBody>
                    <a:bodyPr/>
                    <a:lstStyle/>
                    <a:p>
                      <a:pPr algn="l"/>
                      <a:r>
                        <a:rPr lang="en-US" sz="1400" b="1" dirty="0" smtClean="0">
                          <a:solidFill>
                            <a:schemeClr val="bg1"/>
                          </a:solidFill>
                          <a:latin typeface="Franklin Gothic Book" panose="020B0503020102020204" pitchFamily="34" charset="0"/>
                        </a:rPr>
                        <a:t>UTEP Projects</a:t>
                      </a:r>
                      <a:endParaRPr lang="en-US" sz="1400" b="1" dirty="0">
                        <a:solidFill>
                          <a:schemeClr val="bg1"/>
                        </a:solidFill>
                        <a:latin typeface="Franklin Gothic Book" panose="020B0503020102020204" pitchFamily="34" charset="0"/>
                      </a:endParaRPr>
                    </a:p>
                  </a:txBody>
                  <a:tcPr anchor="ctr"/>
                </a:tc>
                <a:tc>
                  <a:txBody>
                    <a:bodyPr/>
                    <a:lstStyle/>
                    <a:p>
                      <a:pPr algn="ctr"/>
                      <a:r>
                        <a:rPr lang="en-US" sz="1400" dirty="0" smtClean="0">
                          <a:solidFill>
                            <a:schemeClr val="bg1"/>
                          </a:solidFill>
                          <a:latin typeface="Franklin Gothic Book" panose="020B0503020102020204" pitchFamily="34" charset="0"/>
                        </a:rPr>
                        <a:t>Undergrad.</a:t>
                      </a:r>
                      <a:r>
                        <a:rPr lang="en-US" sz="1400" baseline="0" dirty="0" smtClean="0">
                          <a:solidFill>
                            <a:schemeClr val="bg1"/>
                          </a:solidFill>
                          <a:latin typeface="Franklin Gothic Book" panose="020B0503020102020204" pitchFamily="34" charset="0"/>
                        </a:rPr>
                        <a:t> </a:t>
                      </a:r>
                      <a:r>
                        <a:rPr lang="en-US" sz="1400" baseline="0" dirty="0" smtClean="0">
                          <a:solidFill>
                            <a:schemeClr val="bg1"/>
                          </a:solidFill>
                          <a:latin typeface="Franklin Gothic Book" panose="020B0503020102020204" pitchFamily="34" charset="0"/>
                        </a:rPr>
                        <a:t>Fellows </a:t>
                      </a:r>
                      <a:r>
                        <a:rPr lang="en-US" sz="1400" baseline="0" dirty="0" smtClean="0">
                          <a:solidFill>
                            <a:schemeClr val="bg1"/>
                          </a:solidFill>
                          <a:latin typeface="Franklin Gothic Book" panose="020B0503020102020204" pitchFamily="34" charset="0"/>
                        </a:rPr>
                        <a:t>Hector </a:t>
                      </a:r>
                      <a:r>
                        <a:rPr lang="en-US" sz="1400" baseline="0" dirty="0" smtClean="0">
                          <a:solidFill>
                            <a:schemeClr val="bg1"/>
                          </a:solidFill>
                          <a:latin typeface="Franklin Gothic Book" panose="020B0503020102020204" pitchFamily="34" charset="0"/>
                        </a:rPr>
                        <a:t>Dominguez and Brenda Almanza</a:t>
                      </a:r>
                      <a:endParaRPr lang="en-US" sz="1400" b="0" dirty="0">
                        <a:solidFill>
                          <a:schemeClr val="bg1"/>
                        </a:solidFill>
                        <a:latin typeface="Franklin Gothic Book" panose="020B0503020102020204" pitchFamily="34" charset="0"/>
                      </a:endParaRPr>
                    </a:p>
                  </a:txBody>
                  <a:tcPr anchor="ctr"/>
                </a:tc>
                <a:tc>
                  <a:txBody>
                    <a:bodyPr/>
                    <a:lstStyle/>
                    <a:p>
                      <a:pPr algn="ctr"/>
                      <a:r>
                        <a:rPr lang="en-US" sz="1400" dirty="0" smtClean="0">
                          <a:solidFill>
                            <a:schemeClr val="bg1"/>
                          </a:solidFill>
                          <a:latin typeface="Franklin Gothic Book" panose="020B0503020102020204" pitchFamily="34" charset="0"/>
                        </a:rPr>
                        <a:t>UTEP</a:t>
                      </a:r>
                      <a:endParaRPr lang="en-US" sz="1400" b="0" dirty="0">
                        <a:solidFill>
                          <a:schemeClr val="bg1"/>
                        </a:solidFill>
                        <a:latin typeface="Franklin Gothic Book" panose="020B0503020102020204" pitchFamily="34" charset="0"/>
                      </a:endParaRPr>
                    </a:p>
                  </a:txBody>
                  <a:tcPr anchor="ctr"/>
                </a:tc>
                <a:extLst>
                  <a:ext uri="{0D108BD9-81ED-4DB2-BD59-A6C34878D82A}">
                    <a16:rowId xmlns:a16="http://schemas.microsoft.com/office/drawing/2014/main" val="4025310501"/>
                  </a:ext>
                </a:extLst>
              </a:tr>
            </a:tbl>
          </a:graphicData>
        </a:graphic>
      </p:graphicFrame>
      <p:sp>
        <p:nvSpPr>
          <p:cNvPr id="5" name="Rectangle 4"/>
          <p:cNvSpPr/>
          <p:nvPr/>
        </p:nvSpPr>
        <p:spPr>
          <a:xfrm>
            <a:off x="629564" y="0"/>
            <a:ext cx="4654929" cy="338554"/>
          </a:xfrm>
          <a:prstGeom prst="rect">
            <a:avLst/>
          </a:prstGeom>
        </p:spPr>
        <p:txBody>
          <a:bodyPr wrap="none">
            <a:spAutoFit/>
          </a:bodyPr>
          <a:lstStyle/>
          <a:p>
            <a:r>
              <a:rPr lang="en-US" sz="1600" dirty="0">
                <a:solidFill>
                  <a:srgbClr val="00B0F0"/>
                </a:solidFill>
                <a:latin typeface="Franklin Gothic Book" panose="020B0503020102020204" pitchFamily="34" charset="0"/>
              </a:rPr>
              <a:t>ADAC Program Year </a:t>
            </a:r>
            <a:r>
              <a:rPr lang="en-US" sz="1600" dirty="0" smtClean="0">
                <a:solidFill>
                  <a:srgbClr val="00B0F0"/>
                </a:solidFill>
                <a:latin typeface="Franklin Gothic Book" panose="020B0503020102020204" pitchFamily="34" charset="0"/>
              </a:rPr>
              <a:t>6 </a:t>
            </a:r>
            <a:r>
              <a:rPr lang="en-US" sz="1600" dirty="0">
                <a:solidFill>
                  <a:srgbClr val="00B0F0"/>
                </a:solidFill>
                <a:latin typeface="Franklin Gothic Book" panose="020B0503020102020204" pitchFamily="34" charset="0"/>
              </a:rPr>
              <a:t>Annual Meeting </a:t>
            </a:r>
            <a:r>
              <a:rPr lang="en-US" sz="1600" dirty="0" smtClean="0">
                <a:solidFill>
                  <a:srgbClr val="00B0F0"/>
                </a:solidFill>
                <a:latin typeface="Franklin Gothic Book" panose="020B0503020102020204" pitchFamily="34" charset="0"/>
              </a:rPr>
              <a:t>14 May 2020</a:t>
            </a:r>
            <a:endParaRPr lang="en-US" sz="1600" dirty="0">
              <a:solidFill>
                <a:srgbClr val="00B0F0"/>
              </a:solidFill>
              <a:latin typeface="Franklin Gothic Book" panose="020B0503020102020204" pitchFamily="34" charset="0"/>
            </a:endParaRPr>
          </a:p>
        </p:txBody>
      </p:sp>
    </p:spTree>
    <p:extLst>
      <p:ext uri="{BB962C8B-B14F-4D97-AF65-F5344CB8AC3E}">
        <p14:creationId xmlns:p14="http://schemas.microsoft.com/office/powerpoint/2010/main" val="334525876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838200" y="338554"/>
            <a:ext cx="10515600" cy="593726"/>
          </a:xfrm>
        </p:spPr>
        <p:txBody>
          <a:bodyPr>
            <a:normAutofit/>
          </a:bodyPr>
          <a:lstStyle/>
          <a:p>
            <a:pPr algn="ctr"/>
            <a:r>
              <a:rPr lang="en-US" sz="2800" b="0" dirty="0" smtClean="0"/>
              <a:t>Upcoming </a:t>
            </a:r>
            <a:r>
              <a:rPr lang="en-US" sz="2800" dirty="0" smtClean="0"/>
              <a:t>Ten -Week Summer Internships</a:t>
            </a:r>
            <a:endParaRPr lang="en-US" sz="2800" dirty="0"/>
          </a:p>
        </p:txBody>
      </p:sp>
      <p:sp>
        <p:nvSpPr>
          <p:cNvPr id="12" name="Text Placeholder 11"/>
          <p:cNvSpPr>
            <a:spLocks noGrp="1"/>
          </p:cNvSpPr>
          <p:nvPr>
            <p:ph type="body" sz="half" idx="4294967295"/>
          </p:nvPr>
        </p:nvSpPr>
        <p:spPr>
          <a:xfrm>
            <a:off x="282633" y="1030779"/>
            <a:ext cx="11371812" cy="4172988"/>
          </a:xfrm>
        </p:spPr>
        <p:txBody>
          <a:bodyPr>
            <a:normAutofit/>
          </a:bodyPr>
          <a:lstStyle/>
          <a:p>
            <a:pPr marL="285750" indent="-285750">
              <a:buFont typeface="Arial" panose="020B0604020202020204" pitchFamily="34" charset="0"/>
              <a:buChar char="•"/>
            </a:pPr>
            <a:r>
              <a:rPr lang="en-US" sz="2400" dirty="0" smtClean="0"/>
              <a:t>Each of ADAC’s </a:t>
            </a:r>
            <a:r>
              <a:rPr lang="en-US" sz="2400" dirty="0" smtClean="0"/>
              <a:t>current </a:t>
            </a:r>
            <a:r>
              <a:rPr lang="en-US" sz="2400" dirty="0" smtClean="0"/>
              <a:t>Fellows are </a:t>
            </a:r>
            <a:r>
              <a:rPr lang="en-US" sz="2400" dirty="0" smtClean="0"/>
              <a:t>confirmed for </a:t>
            </a:r>
            <a:r>
              <a:rPr lang="en-US" sz="2400" dirty="0" smtClean="0"/>
              <a:t>their summer 2020 internships </a:t>
            </a:r>
            <a:r>
              <a:rPr lang="en-US" sz="2400" dirty="0" smtClean="0"/>
              <a:t>(all </a:t>
            </a:r>
            <a:r>
              <a:rPr lang="en-US" sz="2400" dirty="0" smtClean="0"/>
              <a:t>2020 summer internships will be executed using distance technology): </a:t>
            </a:r>
            <a:endParaRPr lang="en-US" sz="2400" dirty="0" smtClean="0"/>
          </a:p>
          <a:p>
            <a:pPr marL="285750" indent="-285750">
              <a:buFont typeface="Arial" panose="020B0604020202020204" pitchFamily="34" charset="0"/>
              <a:buChar char="•"/>
            </a:pPr>
            <a:endParaRPr lang="en-US" sz="2400" dirty="0" smtClean="0"/>
          </a:p>
          <a:p>
            <a:pPr marL="742950" lvl="1" indent="-285750">
              <a:lnSpc>
                <a:spcPct val="150000"/>
              </a:lnSpc>
              <a:buFont typeface="Arial" panose="020B0604020202020204" pitchFamily="34" charset="0"/>
              <a:buChar char="•"/>
            </a:pPr>
            <a:r>
              <a:rPr lang="en-US" sz="2000" b="1" dirty="0" smtClean="0">
                <a:solidFill>
                  <a:schemeClr val="accent1">
                    <a:lumMod val="60000"/>
                    <a:lumOff val="40000"/>
                  </a:schemeClr>
                </a:solidFill>
              </a:rPr>
              <a:t>12 </a:t>
            </a:r>
            <a:r>
              <a:rPr lang="en-US" sz="2000" b="1" dirty="0" smtClean="0">
                <a:solidFill>
                  <a:schemeClr val="accent1">
                    <a:lumMod val="60000"/>
                    <a:lumOff val="40000"/>
                  </a:schemeClr>
                </a:solidFill>
              </a:rPr>
              <a:t>ADAC Fellows </a:t>
            </a:r>
            <a:r>
              <a:rPr lang="en-US" sz="2000" dirty="0" smtClean="0"/>
              <a:t>– Virtual Integrated </a:t>
            </a:r>
            <a:r>
              <a:rPr lang="en-US" sz="2000" dirty="0" smtClean="0"/>
              <a:t>MSI/ASIP Internship</a:t>
            </a:r>
            <a:endParaRPr lang="en-US" sz="2000" dirty="0" smtClean="0"/>
          </a:p>
          <a:p>
            <a:pPr marL="742950" lvl="1" indent="-285750">
              <a:lnSpc>
                <a:spcPct val="150000"/>
              </a:lnSpc>
              <a:buFont typeface="Arial" panose="020B0604020202020204" pitchFamily="34" charset="0"/>
              <a:buChar char="•"/>
            </a:pPr>
            <a:r>
              <a:rPr lang="en-US" sz="2000" b="1" dirty="0">
                <a:solidFill>
                  <a:schemeClr val="accent1">
                    <a:lumMod val="60000"/>
                    <a:lumOff val="40000"/>
                  </a:schemeClr>
                </a:solidFill>
              </a:rPr>
              <a:t>2</a:t>
            </a:r>
            <a:r>
              <a:rPr lang="en-US" sz="2000" b="1" dirty="0" smtClean="0">
                <a:solidFill>
                  <a:schemeClr val="accent1">
                    <a:lumMod val="60000"/>
                    <a:lumOff val="40000"/>
                  </a:schemeClr>
                </a:solidFill>
              </a:rPr>
              <a:t> ADAC Fellows </a:t>
            </a:r>
            <a:r>
              <a:rPr lang="en-US" sz="2000" dirty="0" smtClean="0"/>
              <a:t>– Virtual Internship with Bigelow Laboratories for Ocean </a:t>
            </a:r>
            <a:r>
              <a:rPr lang="en-US" sz="2000" dirty="0" smtClean="0"/>
              <a:t>Sciences</a:t>
            </a:r>
          </a:p>
          <a:p>
            <a:pPr marL="742950" lvl="1" indent="-285750">
              <a:lnSpc>
                <a:spcPct val="150000"/>
              </a:lnSpc>
            </a:pPr>
            <a:r>
              <a:rPr lang="en-US" sz="2000" b="1" dirty="0" smtClean="0">
                <a:solidFill>
                  <a:schemeClr val="accent1">
                    <a:lumMod val="60000"/>
                    <a:lumOff val="40000"/>
                  </a:schemeClr>
                </a:solidFill>
              </a:rPr>
              <a:t>1 ADAC Fellow </a:t>
            </a:r>
            <a:r>
              <a:rPr lang="en-US" sz="2000" dirty="0"/>
              <a:t>– </a:t>
            </a:r>
            <a:r>
              <a:rPr lang="en-US" sz="2000" dirty="0" smtClean="0"/>
              <a:t>Virtual Woods </a:t>
            </a:r>
            <a:r>
              <a:rPr lang="en-US" sz="2000" dirty="0"/>
              <a:t>Hole Partnership Educational Program </a:t>
            </a:r>
            <a:endParaRPr lang="en-US" sz="2000" dirty="0" smtClean="0"/>
          </a:p>
          <a:p>
            <a:pPr marL="742950" lvl="1" indent="-285750">
              <a:lnSpc>
                <a:spcPct val="150000"/>
              </a:lnSpc>
              <a:buFont typeface="Arial" panose="020B0604020202020204" pitchFamily="34" charset="0"/>
              <a:buChar char="•"/>
            </a:pPr>
            <a:r>
              <a:rPr lang="en-US" sz="2000" b="1" dirty="0" smtClean="0">
                <a:solidFill>
                  <a:schemeClr val="accent1">
                    <a:lumMod val="60000"/>
                    <a:lumOff val="40000"/>
                  </a:schemeClr>
                </a:solidFill>
              </a:rPr>
              <a:t>1 ADAC Fellow </a:t>
            </a:r>
            <a:r>
              <a:rPr lang="en-US" sz="2000" dirty="0" smtClean="0"/>
              <a:t>– </a:t>
            </a:r>
            <a:r>
              <a:rPr lang="en-US" sz="2000" dirty="0" smtClean="0"/>
              <a:t>Virtual Internship </a:t>
            </a:r>
            <a:r>
              <a:rPr lang="en-US" sz="2000" dirty="0" smtClean="0"/>
              <a:t>at UAA </a:t>
            </a:r>
            <a:r>
              <a:rPr lang="en-US" sz="2000" dirty="0" smtClean="0"/>
              <a:t>on </a:t>
            </a:r>
            <a:r>
              <a:rPr lang="en-US" sz="2000" dirty="0" smtClean="0"/>
              <a:t>Dr. </a:t>
            </a:r>
            <a:r>
              <a:rPr lang="en-US" sz="2000" dirty="0" err="1" smtClean="0"/>
              <a:t>Caixia</a:t>
            </a:r>
            <a:r>
              <a:rPr lang="en-US" sz="2000" dirty="0" smtClean="0"/>
              <a:t> </a:t>
            </a:r>
            <a:r>
              <a:rPr lang="en-US" sz="2000" dirty="0" smtClean="0"/>
              <a:t>Wang’s Machine Learning Project</a:t>
            </a:r>
            <a:endParaRPr lang="en-US" sz="2000" dirty="0" smtClean="0"/>
          </a:p>
          <a:p>
            <a:pPr marL="742950" lvl="1" indent="-285750">
              <a:lnSpc>
                <a:spcPct val="150000"/>
              </a:lnSpc>
            </a:pPr>
            <a:r>
              <a:rPr lang="en-US" sz="2000" b="1" dirty="0">
                <a:solidFill>
                  <a:schemeClr val="accent1">
                    <a:lumMod val="60000"/>
                    <a:lumOff val="40000"/>
                  </a:schemeClr>
                </a:solidFill>
              </a:rPr>
              <a:t>1</a:t>
            </a:r>
            <a:r>
              <a:rPr lang="en-US" sz="2000" b="1" dirty="0" smtClean="0">
                <a:solidFill>
                  <a:schemeClr val="accent1">
                    <a:lumMod val="60000"/>
                    <a:lumOff val="40000"/>
                  </a:schemeClr>
                </a:solidFill>
              </a:rPr>
              <a:t> ADAC Fellow</a:t>
            </a:r>
            <a:r>
              <a:rPr lang="en-US" sz="2000" dirty="0" smtClean="0">
                <a:solidFill>
                  <a:schemeClr val="accent1">
                    <a:lumMod val="60000"/>
                    <a:lumOff val="40000"/>
                  </a:schemeClr>
                </a:solidFill>
              </a:rPr>
              <a:t> </a:t>
            </a:r>
            <a:r>
              <a:rPr lang="en-US" sz="2000" dirty="0" smtClean="0"/>
              <a:t>– </a:t>
            </a:r>
            <a:r>
              <a:rPr lang="en-US" sz="2000" dirty="0" smtClean="0"/>
              <a:t>Virtual Internship </a:t>
            </a:r>
            <a:r>
              <a:rPr lang="en-US" sz="2000" dirty="0" smtClean="0"/>
              <a:t>at </a:t>
            </a:r>
            <a:r>
              <a:rPr lang="en-US" sz="2000" dirty="0"/>
              <a:t>UAA </a:t>
            </a:r>
            <a:r>
              <a:rPr lang="en-US" sz="2000" dirty="0" smtClean="0"/>
              <a:t>on </a:t>
            </a:r>
            <a:r>
              <a:rPr lang="en-US" sz="2000" dirty="0"/>
              <a:t>Dr. Kathryn </a:t>
            </a:r>
            <a:r>
              <a:rPr lang="en-US" sz="2000" dirty="0" smtClean="0"/>
              <a:t>Milligan-</a:t>
            </a:r>
            <a:r>
              <a:rPr lang="en-US" sz="2000" dirty="0" err="1" smtClean="0"/>
              <a:t>Myhre</a:t>
            </a:r>
            <a:r>
              <a:rPr lang="en-US" sz="2000" dirty="0" smtClean="0"/>
              <a:t> Crude Oil Bioremediation Project</a:t>
            </a:r>
            <a:endParaRPr lang="en-US" sz="2000" dirty="0" smtClean="0"/>
          </a:p>
        </p:txBody>
      </p:sp>
      <p:sp>
        <p:nvSpPr>
          <p:cNvPr id="5" name="Rectangle 4"/>
          <p:cNvSpPr/>
          <p:nvPr/>
        </p:nvSpPr>
        <p:spPr>
          <a:xfrm>
            <a:off x="629564" y="0"/>
            <a:ext cx="4654929" cy="338554"/>
          </a:xfrm>
          <a:prstGeom prst="rect">
            <a:avLst/>
          </a:prstGeom>
        </p:spPr>
        <p:txBody>
          <a:bodyPr wrap="none">
            <a:spAutoFit/>
          </a:bodyPr>
          <a:lstStyle/>
          <a:p>
            <a:r>
              <a:rPr lang="en-US" sz="1600" dirty="0">
                <a:solidFill>
                  <a:srgbClr val="00B0F0"/>
                </a:solidFill>
                <a:latin typeface="Franklin Gothic Book" panose="020B0503020102020204" pitchFamily="34" charset="0"/>
              </a:rPr>
              <a:t>ADAC Program Year </a:t>
            </a:r>
            <a:r>
              <a:rPr lang="en-US" sz="1600" dirty="0" smtClean="0">
                <a:solidFill>
                  <a:srgbClr val="00B0F0"/>
                </a:solidFill>
                <a:latin typeface="Franklin Gothic Book" panose="020B0503020102020204" pitchFamily="34" charset="0"/>
              </a:rPr>
              <a:t>6 </a:t>
            </a:r>
            <a:r>
              <a:rPr lang="en-US" sz="1600" dirty="0">
                <a:solidFill>
                  <a:srgbClr val="00B0F0"/>
                </a:solidFill>
                <a:latin typeface="Franklin Gothic Book" panose="020B0503020102020204" pitchFamily="34" charset="0"/>
              </a:rPr>
              <a:t>Annual Meeting </a:t>
            </a:r>
            <a:r>
              <a:rPr lang="en-US" sz="1600" dirty="0" smtClean="0">
                <a:solidFill>
                  <a:srgbClr val="00B0F0"/>
                </a:solidFill>
                <a:latin typeface="Franklin Gothic Book" panose="020B0503020102020204" pitchFamily="34" charset="0"/>
              </a:rPr>
              <a:t>14 May 2020</a:t>
            </a:r>
            <a:endParaRPr lang="en-US" sz="1600" dirty="0">
              <a:solidFill>
                <a:srgbClr val="00B0F0"/>
              </a:solidFill>
              <a:latin typeface="Franklin Gothic Book" panose="020B0503020102020204" pitchFamily="34" charset="0"/>
            </a:endParaRPr>
          </a:p>
        </p:txBody>
      </p:sp>
    </p:spTree>
    <p:extLst>
      <p:ext uri="{BB962C8B-B14F-4D97-AF65-F5344CB8AC3E}">
        <p14:creationId xmlns:p14="http://schemas.microsoft.com/office/powerpoint/2010/main" val="347661203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755650" y="2503714"/>
            <a:ext cx="10515600" cy="1601561"/>
          </a:xfrm>
        </p:spPr>
        <p:txBody>
          <a:bodyPr anchor="ctr">
            <a:normAutofit fontScale="90000"/>
          </a:bodyPr>
          <a:lstStyle/>
          <a:p>
            <a:pPr algn="ctr"/>
            <a:r>
              <a:rPr lang="en-US" sz="4400" i="1" dirty="0">
                <a:latin typeface="Franklin Gothic Book" panose="020B0503020102020204" pitchFamily="34" charset="0"/>
              </a:rPr>
              <a:t>Current Status:</a:t>
            </a:r>
            <a:r>
              <a:rPr lang="en-US" sz="4400" dirty="0">
                <a:latin typeface="Franklin Gothic Book" panose="020B0503020102020204" pitchFamily="34" charset="0"/>
              </a:rPr>
              <a:t> </a:t>
            </a:r>
            <a:r>
              <a:rPr lang="en-US" sz="4400" dirty="0">
                <a:solidFill>
                  <a:schemeClr val="bg1">
                    <a:lumMod val="10000"/>
                    <a:lumOff val="90000"/>
                  </a:schemeClr>
                </a:solidFill>
              </a:rPr>
              <a:t>Summer 2020 Integrated </a:t>
            </a:r>
            <a:r>
              <a:rPr lang="en-US" sz="4400" dirty="0" smtClean="0">
                <a:solidFill>
                  <a:schemeClr val="bg1">
                    <a:lumMod val="10000"/>
                    <a:lumOff val="90000"/>
                  </a:schemeClr>
                </a:solidFill>
              </a:rPr>
              <a:t>Minority Summer Internship and Arctic Summer Internship Program</a:t>
            </a:r>
            <a:endParaRPr lang="en-US" sz="4400" dirty="0"/>
          </a:p>
        </p:txBody>
      </p:sp>
      <p:sp>
        <p:nvSpPr>
          <p:cNvPr id="3" name="Rectangle 2"/>
          <p:cNvSpPr/>
          <p:nvPr/>
        </p:nvSpPr>
        <p:spPr>
          <a:xfrm>
            <a:off x="629564" y="0"/>
            <a:ext cx="4654929" cy="338554"/>
          </a:xfrm>
          <a:prstGeom prst="rect">
            <a:avLst/>
          </a:prstGeom>
        </p:spPr>
        <p:txBody>
          <a:bodyPr wrap="none">
            <a:spAutoFit/>
          </a:bodyPr>
          <a:lstStyle/>
          <a:p>
            <a:r>
              <a:rPr lang="en-US" sz="1600" dirty="0">
                <a:solidFill>
                  <a:srgbClr val="00B0F0"/>
                </a:solidFill>
                <a:latin typeface="Franklin Gothic Book" panose="020B0503020102020204" pitchFamily="34" charset="0"/>
              </a:rPr>
              <a:t>ADAC Program Year </a:t>
            </a:r>
            <a:r>
              <a:rPr lang="en-US" sz="1600" dirty="0" smtClean="0">
                <a:solidFill>
                  <a:srgbClr val="00B0F0"/>
                </a:solidFill>
                <a:latin typeface="Franklin Gothic Book" panose="020B0503020102020204" pitchFamily="34" charset="0"/>
              </a:rPr>
              <a:t>6 </a:t>
            </a:r>
            <a:r>
              <a:rPr lang="en-US" sz="1600" dirty="0">
                <a:solidFill>
                  <a:srgbClr val="00B0F0"/>
                </a:solidFill>
                <a:latin typeface="Franklin Gothic Book" panose="020B0503020102020204" pitchFamily="34" charset="0"/>
              </a:rPr>
              <a:t>Annual Meeting </a:t>
            </a:r>
            <a:r>
              <a:rPr lang="en-US" sz="1600" dirty="0" smtClean="0">
                <a:solidFill>
                  <a:srgbClr val="00B0F0"/>
                </a:solidFill>
                <a:latin typeface="Franklin Gothic Book" panose="020B0503020102020204" pitchFamily="34" charset="0"/>
              </a:rPr>
              <a:t>14 May 2020</a:t>
            </a:r>
            <a:endParaRPr lang="en-US" sz="1600" dirty="0">
              <a:solidFill>
                <a:srgbClr val="00B0F0"/>
              </a:solidFill>
              <a:latin typeface="Franklin Gothic Book" panose="020B0503020102020204" pitchFamily="34" charset="0"/>
            </a:endParaRPr>
          </a:p>
        </p:txBody>
      </p:sp>
    </p:spTree>
    <p:extLst>
      <p:ext uri="{BB962C8B-B14F-4D97-AF65-F5344CB8AC3E}">
        <p14:creationId xmlns:p14="http://schemas.microsoft.com/office/powerpoint/2010/main" val="23756595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353152" y="380196"/>
            <a:ext cx="9485696" cy="593726"/>
          </a:xfrm>
        </p:spPr>
        <p:txBody>
          <a:bodyPr/>
          <a:lstStyle/>
          <a:p>
            <a:pPr algn="ctr"/>
            <a:r>
              <a:rPr lang="en-US" dirty="0" smtClean="0"/>
              <a:t>Program Year 6 </a:t>
            </a:r>
            <a:r>
              <a:rPr lang="en-US" sz="3200" b="0" dirty="0" smtClean="0">
                <a:solidFill>
                  <a:schemeClr val="bg1">
                    <a:lumMod val="10000"/>
                    <a:lumOff val="90000"/>
                  </a:schemeClr>
                </a:solidFill>
              </a:rPr>
              <a:t>– Summer 2020 Integrated MSI &amp; ASIP</a:t>
            </a:r>
            <a:endParaRPr lang="en-US" dirty="0"/>
          </a:p>
        </p:txBody>
      </p:sp>
      <p:sp>
        <p:nvSpPr>
          <p:cNvPr id="7" name="Text Placeholder 6"/>
          <p:cNvSpPr>
            <a:spLocks noGrp="1"/>
          </p:cNvSpPr>
          <p:nvPr>
            <p:ph type="body" idx="1"/>
          </p:nvPr>
        </p:nvSpPr>
        <p:spPr>
          <a:xfrm>
            <a:off x="496895" y="1104106"/>
            <a:ext cx="5157787" cy="461962"/>
          </a:xfrm>
        </p:spPr>
        <p:txBody>
          <a:bodyPr anchor="ctr">
            <a:noAutofit/>
          </a:bodyPr>
          <a:lstStyle/>
          <a:p>
            <a:pPr algn="ctr">
              <a:lnSpc>
                <a:spcPct val="150000"/>
              </a:lnSpc>
            </a:pPr>
            <a:r>
              <a:rPr lang="en-US" u="sng" dirty="0" smtClean="0">
                <a:solidFill>
                  <a:schemeClr val="accent1">
                    <a:lumMod val="60000"/>
                    <a:lumOff val="40000"/>
                  </a:schemeClr>
                </a:solidFill>
              </a:rPr>
              <a:t>Milestones</a:t>
            </a:r>
          </a:p>
        </p:txBody>
      </p:sp>
      <p:sp>
        <p:nvSpPr>
          <p:cNvPr id="22" name="Content Placeholder 21"/>
          <p:cNvSpPr>
            <a:spLocks noGrp="1"/>
          </p:cNvSpPr>
          <p:nvPr>
            <p:ph sz="half" idx="2"/>
          </p:nvPr>
        </p:nvSpPr>
        <p:spPr>
          <a:xfrm>
            <a:off x="154004" y="1619249"/>
            <a:ext cx="5843571" cy="3883775"/>
          </a:xfrm>
        </p:spPr>
        <p:txBody>
          <a:bodyPr>
            <a:normAutofit fontScale="92500" lnSpcReduction="10000"/>
          </a:bodyPr>
          <a:lstStyle/>
          <a:p>
            <a:pPr marL="285750" indent="-285750">
              <a:lnSpc>
                <a:spcPct val="120000"/>
              </a:lnSpc>
            </a:pPr>
            <a:r>
              <a:rPr lang="en-US" sz="1600" dirty="0" smtClean="0"/>
              <a:t>Recruit five students from under-represented minorities to participate in ADAC’s Arctic Summer Internship.</a:t>
            </a:r>
          </a:p>
          <a:p>
            <a:pPr marL="0" indent="0">
              <a:lnSpc>
                <a:spcPct val="120000"/>
              </a:lnSpc>
              <a:buNone/>
            </a:pPr>
            <a:endParaRPr lang="en-US" sz="1600" dirty="0"/>
          </a:p>
          <a:p>
            <a:pPr marL="285750" indent="-285750">
              <a:lnSpc>
                <a:spcPct val="120000"/>
              </a:lnSpc>
            </a:pPr>
            <a:r>
              <a:rPr lang="en-US" sz="1600" dirty="0" smtClean="0"/>
              <a:t>Outline expectations and opportunities for recruited students. </a:t>
            </a:r>
          </a:p>
          <a:p>
            <a:pPr marL="0" indent="0">
              <a:lnSpc>
                <a:spcPct val="120000"/>
              </a:lnSpc>
              <a:buNone/>
            </a:pPr>
            <a:endParaRPr lang="en-US" sz="1600" dirty="0" smtClean="0"/>
          </a:p>
          <a:p>
            <a:pPr marL="285750" indent="-285750">
              <a:lnSpc>
                <a:spcPct val="120000"/>
              </a:lnSpc>
            </a:pPr>
            <a:r>
              <a:rPr lang="en-US" sz="1600" dirty="0" smtClean="0"/>
              <a:t>*Original </a:t>
            </a:r>
            <a:r>
              <a:rPr lang="en-US" sz="1600" dirty="0"/>
              <a:t>Milestone: Recruited students will travel to Anchorage for ASIP’s orientation and briefing portion, and then proceed to </a:t>
            </a:r>
            <a:r>
              <a:rPr lang="en-US" sz="1600" dirty="0" err="1"/>
              <a:t>Utqiagvik</a:t>
            </a:r>
            <a:r>
              <a:rPr lang="en-US" sz="1600" dirty="0"/>
              <a:t> for the program’s field portion.</a:t>
            </a:r>
          </a:p>
          <a:p>
            <a:pPr marL="285750" indent="-285750">
              <a:lnSpc>
                <a:spcPct val="120000"/>
              </a:lnSpc>
            </a:pPr>
            <a:endParaRPr lang="en-US" sz="1600" dirty="0" smtClean="0"/>
          </a:p>
          <a:p>
            <a:pPr marL="742950" lvl="1" indent="-285750">
              <a:lnSpc>
                <a:spcPct val="120000"/>
              </a:lnSpc>
            </a:pPr>
            <a:r>
              <a:rPr lang="en-US" sz="1400" dirty="0" smtClean="0"/>
              <a:t>*Updated Milestone to adapt to COVID-19: Recruited </a:t>
            </a:r>
            <a:r>
              <a:rPr lang="en-US" sz="1400" dirty="0" smtClean="0"/>
              <a:t>students will participate an a virtual orientation week, followed by 9 weeks of comprehensive activities involving independent research projects, group projects, professional presentations for ADAC’s constituent base, workforce development, and a comprehensive series of guest </a:t>
            </a:r>
            <a:r>
              <a:rPr lang="en-US" sz="1400" dirty="0" smtClean="0"/>
              <a:t>lectures. </a:t>
            </a:r>
            <a:endParaRPr lang="en-US" sz="1400" dirty="0" smtClean="0"/>
          </a:p>
        </p:txBody>
      </p:sp>
      <p:sp>
        <p:nvSpPr>
          <p:cNvPr id="23" name="Text Placeholder 22"/>
          <p:cNvSpPr>
            <a:spLocks noGrp="1"/>
          </p:cNvSpPr>
          <p:nvPr>
            <p:ph type="body" sz="quarter" idx="3"/>
          </p:nvPr>
        </p:nvSpPr>
        <p:spPr>
          <a:xfrm>
            <a:off x="6428479" y="1157288"/>
            <a:ext cx="5183188" cy="461962"/>
          </a:xfrm>
        </p:spPr>
        <p:txBody>
          <a:bodyPr>
            <a:normAutofit/>
          </a:bodyPr>
          <a:lstStyle/>
          <a:p>
            <a:pPr algn="ctr"/>
            <a:r>
              <a:rPr lang="en-US" u="sng" dirty="0" smtClean="0">
                <a:solidFill>
                  <a:schemeClr val="accent1">
                    <a:lumMod val="60000"/>
                    <a:lumOff val="40000"/>
                  </a:schemeClr>
                </a:solidFill>
              </a:rPr>
              <a:t>Performance Metrics </a:t>
            </a:r>
            <a:endParaRPr lang="en-US" u="sng" dirty="0">
              <a:solidFill>
                <a:schemeClr val="accent1">
                  <a:lumMod val="60000"/>
                  <a:lumOff val="40000"/>
                </a:schemeClr>
              </a:solidFill>
            </a:endParaRPr>
          </a:p>
        </p:txBody>
      </p:sp>
      <p:sp>
        <p:nvSpPr>
          <p:cNvPr id="24" name="Content Placeholder 23"/>
          <p:cNvSpPr>
            <a:spLocks noGrp="1"/>
          </p:cNvSpPr>
          <p:nvPr>
            <p:ph sz="quarter" idx="4"/>
          </p:nvPr>
        </p:nvSpPr>
        <p:spPr>
          <a:xfrm>
            <a:off x="6172199" y="1619249"/>
            <a:ext cx="5695749" cy="3883775"/>
          </a:xfrm>
        </p:spPr>
        <p:txBody>
          <a:bodyPr>
            <a:normAutofit/>
          </a:bodyPr>
          <a:lstStyle/>
          <a:p>
            <a:pPr>
              <a:spcBef>
                <a:spcPts val="0"/>
              </a:spcBef>
            </a:pPr>
            <a:r>
              <a:rPr lang="en-US" sz="1600" dirty="0" smtClean="0"/>
              <a:t>Recruiting five students from under-represented minorities.</a:t>
            </a:r>
          </a:p>
          <a:p>
            <a:pPr marL="0" indent="0">
              <a:spcBef>
                <a:spcPts val="0"/>
              </a:spcBef>
              <a:buNone/>
            </a:pPr>
            <a:endParaRPr lang="en-US" sz="1600" dirty="0" smtClean="0"/>
          </a:p>
          <a:p>
            <a:pPr>
              <a:spcBef>
                <a:spcPts val="0"/>
              </a:spcBef>
            </a:pPr>
            <a:r>
              <a:rPr lang="en-US" sz="1600" dirty="0" smtClean="0"/>
              <a:t>Visiting minority students who then decide to compete for DHS </a:t>
            </a:r>
            <a:r>
              <a:rPr lang="en-US" sz="1600" dirty="0" err="1" smtClean="0"/>
              <a:t>CoE</a:t>
            </a:r>
            <a:r>
              <a:rPr lang="en-US" sz="1600" dirty="0" smtClean="0"/>
              <a:t> student intern program is considered a “success.” </a:t>
            </a:r>
          </a:p>
          <a:p>
            <a:pPr marL="0" indent="0">
              <a:spcBef>
                <a:spcPts val="0"/>
              </a:spcBef>
              <a:buNone/>
            </a:pPr>
            <a:endParaRPr lang="en-US" sz="1600" dirty="0" smtClean="0"/>
          </a:p>
          <a:p>
            <a:pPr>
              <a:spcBef>
                <a:spcPts val="0"/>
              </a:spcBef>
            </a:pPr>
            <a:r>
              <a:rPr lang="en-US" sz="1600" dirty="0" smtClean="0"/>
              <a:t>Minority students who follow-on through a student relationship to a DHS </a:t>
            </a:r>
            <a:r>
              <a:rPr lang="en-US" sz="1600" dirty="0" err="1" smtClean="0"/>
              <a:t>CoE</a:t>
            </a:r>
            <a:r>
              <a:rPr lang="en-US" sz="1600" dirty="0" smtClean="0"/>
              <a:t> who then successfully graduates and enters into employment with the HSE </a:t>
            </a:r>
            <a:r>
              <a:rPr lang="en-US" sz="1600" dirty="0" smtClean="0"/>
              <a:t>or related field is </a:t>
            </a:r>
            <a:r>
              <a:rPr lang="en-US" sz="1600" dirty="0" smtClean="0"/>
              <a:t>considered a “success.” </a:t>
            </a:r>
            <a:endParaRPr lang="en-US" sz="1600" dirty="0"/>
          </a:p>
          <a:p>
            <a:pPr>
              <a:spcBef>
                <a:spcPts val="0"/>
              </a:spcBef>
            </a:pPr>
            <a:endParaRPr lang="en-US" sz="1400" dirty="0"/>
          </a:p>
        </p:txBody>
      </p:sp>
      <p:sp>
        <p:nvSpPr>
          <p:cNvPr id="9" name="Rectangle 8"/>
          <p:cNvSpPr/>
          <p:nvPr/>
        </p:nvSpPr>
        <p:spPr>
          <a:xfrm>
            <a:off x="629564" y="0"/>
            <a:ext cx="4654929" cy="338554"/>
          </a:xfrm>
          <a:prstGeom prst="rect">
            <a:avLst/>
          </a:prstGeom>
        </p:spPr>
        <p:txBody>
          <a:bodyPr wrap="none">
            <a:spAutoFit/>
          </a:bodyPr>
          <a:lstStyle/>
          <a:p>
            <a:r>
              <a:rPr lang="en-US" sz="1600" dirty="0">
                <a:solidFill>
                  <a:srgbClr val="00B0F0"/>
                </a:solidFill>
                <a:latin typeface="Franklin Gothic Book" panose="020B0503020102020204" pitchFamily="34" charset="0"/>
              </a:rPr>
              <a:t>ADAC Program Year </a:t>
            </a:r>
            <a:r>
              <a:rPr lang="en-US" sz="1600" dirty="0" smtClean="0">
                <a:solidFill>
                  <a:srgbClr val="00B0F0"/>
                </a:solidFill>
                <a:latin typeface="Franklin Gothic Book" panose="020B0503020102020204" pitchFamily="34" charset="0"/>
              </a:rPr>
              <a:t>6 </a:t>
            </a:r>
            <a:r>
              <a:rPr lang="en-US" sz="1600" dirty="0">
                <a:solidFill>
                  <a:srgbClr val="00B0F0"/>
                </a:solidFill>
                <a:latin typeface="Franklin Gothic Book" panose="020B0503020102020204" pitchFamily="34" charset="0"/>
              </a:rPr>
              <a:t>Annual Meeting </a:t>
            </a:r>
            <a:r>
              <a:rPr lang="en-US" sz="1600" dirty="0" smtClean="0">
                <a:solidFill>
                  <a:srgbClr val="00B0F0"/>
                </a:solidFill>
                <a:latin typeface="Franklin Gothic Book" panose="020B0503020102020204" pitchFamily="34" charset="0"/>
              </a:rPr>
              <a:t>14 May 2020</a:t>
            </a:r>
            <a:endParaRPr lang="en-US" sz="1600" dirty="0">
              <a:solidFill>
                <a:srgbClr val="00B0F0"/>
              </a:solidFill>
              <a:latin typeface="Franklin Gothic Book" panose="020B0503020102020204" pitchFamily="34" charset="0"/>
            </a:endParaRPr>
          </a:p>
        </p:txBody>
      </p:sp>
    </p:spTree>
    <p:extLst>
      <p:ext uri="{BB962C8B-B14F-4D97-AF65-F5344CB8AC3E}">
        <p14:creationId xmlns:p14="http://schemas.microsoft.com/office/powerpoint/2010/main" val="421726709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83529"/>
            <a:ext cx="10515600" cy="593726"/>
          </a:xfrm>
        </p:spPr>
        <p:txBody>
          <a:bodyPr/>
          <a:lstStyle/>
          <a:p>
            <a:pPr algn="ctr"/>
            <a:r>
              <a:rPr lang="en-US" dirty="0" smtClean="0"/>
              <a:t>MSI/ASIP Virtual Program 2020: </a:t>
            </a:r>
            <a:r>
              <a:rPr lang="en-US" i="1" dirty="0" smtClean="0"/>
              <a:t>Overview</a:t>
            </a:r>
            <a:endParaRPr lang="en-US" i="1"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593" y="4017695"/>
            <a:ext cx="2307348" cy="1539164"/>
          </a:xfrm>
          <a:prstGeom prst="rect">
            <a:avLst/>
          </a:prstGeom>
          <a:ln w="12700">
            <a:solidFill>
              <a:schemeClr val="bg2">
                <a:lumMod val="10000"/>
                <a:lumOff val="90000"/>
              </a:schemeClr>
            </a:solidFill>
          </a:ln>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72131" y="4016440"/>
            <a:ext cx="2309466" cy="1540419"/>
          </a:xfrm>
          <a:prstGeom prst="rect">
            <a:avLst/>
          </a:prstGeom>
          <a:ln w="12700">
            <a:solidFill>
              <a:schemeClr val="tx1"/>
            </a:solidFill>
          </a:ln>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37787" y="4017067"/>
            <a:ext cx="2307648" cy="1539164"/>
          </a:xfrm>
          <a:prstGeom prst="rect">
            <a:avLst/>
          </a:prstGeom>
          <a:ln w="12700">
            <a:solidFill>
              <a:schemeClr val="tx1"/>
            </a:solidFill>
          </a:ln>
        </p:spPr>
      </p:pic>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98144" y="4015352"/>
            <a:ext cx="2314609" cy="1543849"/>
          </a:xfrm>
          <a:prstGeom prst="rect">
            <a:avLst/>
          </a:prstGeom>
          <a:ln w="12700">
            <a:solidFill>
              <a:schemeClr val="tx1"/>
            </a:solidFill>
          </a:ln>
        </p:spPr>
      </p:pic>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961982" y="4030264"/>
            <a:ext cx="2052049" cy="1539165"/>
          </a:xfrm>
          <a:prstGeom prst="rect">
            <a:avLst/>
          </a:prstGeom>
          <a:ln w="12700">
            <a:solidFill>
              <a:schemeClr val="tx1"/>
            </a:solidFill>
          </a:ln>
        </p:spPr>
      </p:pic>
      <p:sp>
        <p:nvSpPr>
          <p:cNvPr id="11" name="TextBox 10"/>
          <p:cNvSpPr txBox="1"/>
          <p:nvPr/>
        </p:nvSpPr>
        <p:spPr>
          <a:xfrm>
            <a:off x="838200" y="904140"/>
            <a:ext cx="11014494" cy="3139321"/>
          </a:xfrm>
          <a:prstGeom prst="rect">
            <a:avLst/>
          </a:prstGeom>
          <a:noFill/>
        </p:spPr>
        <p:txBody>
          <a:bodyPr wrap="square" rtlCol="0">
            <a:spAutoFit/>
          </a:bodyPr>
          <a:lstStyle/>
          <a:p>
            <a:pPr marL="285750" indent="-285750">
              <a:buFont typeface="Arial" panose="020B0604020202020204" pitchFamily="34" charset="0"/>
              <a:buChar char="•"/>
            </a:pPr>
            <a:r>
              <a:rPr lang="en-US" b="1" u="sng" dirty="0" smtClean="0">
                <a:latin typeface="Franklin Gothic Book" panose="020B0503020102020204" pitchFamily="34" charset="0"/>
              </a:rPr>
              <a:t>Program Leadership</a:t>
            </a:r>
            <a:r>
              <a:rPr lang="en-US" b="1" dirty="0" smtClean="0">
                <a:latin typeface="Franklin Gothic Book" panose="020B0503020102020204" pitchFamily="34" charset="0"/>
              </a:rPr>
              <a:t>: PI – Dr. Craig Tweedie (UTEP); Co-PI – </a:t>
            </a:r>
            <a:r>
              <a:rPr lang="en-US" b="1" dirty="0" err="1" smtClean="0">
                <a:latin typeface="Franklin Gothic Book" panose="020B0503020102020204" pitchFamily="34" charset="0"/>
              </a:rPr>
              <a:t>Ellee</a:t>
            </a:r>
            <a:r>
              <a:rPr lang="en-US" b="1" dirty="0" smtClean="0">
                <a:latin typeface="Franklin Gothic Book" panose="020B0503020102020204" pitchFamily="34" charset="0"/>
              </a:rPr>
              <a:t> Matthews </a:t>
            </a:r>
          </a:p>
          <a:p>
            <a:pPr marL="285750" indent="-285750">
              <a:buFont typeface="Arial" panose="020B0604020202020204" pitchFamily="34" charset="0"/>
              <a:buChar char="•"/>
            </a:pPr>
            <a:r>
              <a:rPr lang="en-US" b="1" u="sng" dirty="0" smtClean="0">
                <a:latin typeface="Franklin Gothic Book" panose="020B0503020102020204" pitchFamily="34" charset="0"/>
              </a:rPr>
              <a:t>Dates</a:t>
            </a:r>
            <a:r>
              <a:rPr lang="en-US" b="1" dirty="0" smtClean="0">
                <a:latin typeface="Franklin Gothic Book" panose="020B0503020102020204" pitchFamily="34" charset="0"/>
              </a:rPr>
              <a:t>:</a:t>
            </a:r>
            <a:r>
              <a:rPr lang="en-US" dirty="0" smtClean="0">
                <a:latin typeface="Franklin Gothic Book" panose="020B0503020102020204" pitchFamily="34" charset="0"/>
              </a:rPr>
              <a:t> June 1 – </a:t>
            </a:r>
            <a:r>
              <a:rPr lang="en-US" dirty="0" smtClean="0">
                <a:latin typeface="Franklin Gothic Book" panose="020B0503020102020204" pitchFamily="34" charset="0"/>
              </a:rPr>
              <a:t>August 7</a:t>
            </a:r>
          </a:p>
          <a:p>
            <a:pPr marL="285750" indent="-285750">
              <a:buFont typeface="Arial" panose="020B0604020202020204" pitchFamily="34" charset="0"/>
              <a:buChar char="•"/>
            </a:pPr>
            <a:r>
              <a:rPr lang="en-US" b="1" u="sng" dirty="0" smtClean="0">
                <a:latin typeface="Franklin Gothic Book" panose="020B0503020102020204" pitchFamily="34" charset="0"/>
              </a:rPr>
              <a:t>Delivery</a:t>
            </a:r>
            <a:r>
              <a:rPr lang="en-US" b="1" dirty="0" smtClean="0">
                <a:latin typeface="Franklin Gothic Book" panose="020B0503020102020204" pitchFamily="34" charset="0"/>
              </a:rPr>
              <a:t>:</a:t>
            </a:r>
            <a:r>
              <a:rPr lang="en-US" u="sng" dirty="0" smtClean="0">
                <a:latin typeface="Franklin Gothic Book" panose="020B0503020102020204" pitchFamily="34" charset="0"/>
              </a:rPr>
              <a:t> </a:t>
            </a:r>
            <a:r>
              <a:rPr lang="en-US" dirty="0" smtClean="0">
                <a:latin typeface="Franklin Gothic Book" panose="020B0503020102020204" pitchFamily="34" charset="0"/>
              </a:rPr>
              <a:t>Microsoft Teams, Zoom, and Google Calendar </a:t>
            </a:r>
            <a:endParaRPr lang="en-US" dirty="0" smtClean="0">
              <a:latin typeface="Franklin Gothic Book" panose="020B0503020102020204" pitchFamily="34" charset="0"/>
            </a:endParaRPr>
          </a:p>
          <a:p>
            <a:pPr marL="285750" indent="-285750">
              <a:buFont typeface="Arial" panose="020B0604020202020204" pitchFamily="34" charset="0"/>
              <a:buChar char="•"/>
            </a:pPr>
            <a:r>
              <a:rPr lang="en-US" b="1" u="sng" dirty="0" smtClean="0">
                <a:latin typeface="Franklin Gothic Book" panose="020B0503020102020204" pitchFamily="34" charset="0"/>
              </a:rPr>
              <a:t>Students</a:t>
            </a:r>
            <a:r>
              <a:rPr lang="en-US" b="1" dirty="0" smtClean="0">
                <a:latin typeface="Franklin Gothic Book" panose="020B0503020102020204" pitchFamily="34" charset="0"/>
              </a:rPr>
              <a:t>:</a:t>
            </a:r>
          </a:p>
          <a:p>
            <a:pPr marL="742950" lvl="1" indent="-285750">
              <a:buFont typeface="Arial" panose="020B0604020202020204" pitchFamily="34" charset="0"/>
              <a:buChar char="•"/>
            </a:pPr>
            <a:r>
              <a:rPr lang="en-US" dirty="0" smtClean="0">
                <a:latin typeface="Franklin Gothic Book" panose="020B0503020102020204" pitchFamily="34" charset="0"/>
              </a:rPr>
              <a:t>12 Total Students:</a:t>
            </a:r>
            <a:endParaRPr lang="en-US" dirty="0" smtClean="0">
              <a:latin typeface="Franklin Gothic Book" panose="020B0503020102020204" pitchFamily="34" charset="0"/>
            </a:endParaRPr>
          </a:p>
          <a:p>
            <a:pPr marL="1200150" lvl="2" indent="-285750">
              <a:buFont typeface="Arial" panose="020B0604020202020204" pitchFamily="34" charset="0"/>
              <a:buChar char="•"/>
            </a:pPr>
            <a:r>
              <a:rPr lang="en-US" dirty="0">
                <a:latin typeface="Franklin Gothic Book" panose="020B0503020102020204" pitchFamily="34" charset="0"/>
              </a:rPr>
              <a:t>6</a:t>
            </a:r>
            <a:r>
              <a:rPr lang="en-US" dirty="0" smtClean="0">
                <a:latin typeface="Franklin Gothic Book" panose="020B0503020102020204" pitchFamily="34" charset="0"/>
              </a:rPr>
              <a:t> University of Alaska Anchorage Students</a:t>
            </a:r>
            <a:endParaRPr lang="en-US" dirty="0" smtClean="0">
              <a:latin typeface="Franklin Gothic Book" panose="020B0503020102020204" pitchFamily="34" charset="0"/>
            </a:endParaRPr>
          </a:p>
          <a:p>
            <a:pPr marL="1200150" lvl="2" indent="-285750">
              <a:buFont typeface="Arial" panose="020B0604020202020204" pitchFamily="34" charset="0"/>
              <a:buChar char="•"/>
            </a:pPr>
            <a:r>
              <a:rPr lang="en-US" dirty="0" smtClean="0">
                <a:latin typeface="Franklin Gothic Book" panose="020B0503020102020204" pitchFamily="34" charset="0"/>
              </a:rPr>
              <a:t>1 U.S. Naval Academy </a:t>
            </a:r>
            <a:r>
              <a:rPr lang="en-US" dirty="0" smtClean="0">
                <a:latin typeface="Franklin Gothic Book" panose="020B0503020102020204" pitchFamily="34" charset="0"/>
              </a:rPr>
              <a:t>M</a:t>
            </a:r>
            <a:r>
              <a:rPr lang="en-US" dirty="0" smtClean="0">
                <a:latin typeface="Franklin Gothic Book" panose="020B0503020102020204" pitchFamily="34" charset="0"/>
              </a:rPr>
              <a:t>idshipman</a:t>
            </a:r>
          </a:p>
          <a:p>
            <a:pPr marL="1200150" lvl="2" indent="-285750">
              <a:buFont typeface="Arial" panose="020B0604020202020204" pitchFamily="34" charset="0"/>
              <a:buChar char="•"/>
            </a:pPr>
            <a:r>
              <a:rPr lang="en-US" dirty="0" smtClean="0">
                <a:latin typeface="Franklin Gothic Book" panose="020B0503020102020204" pitchFamily="34" charset="0"/>
              </a:rPr>
              <a:t>1 University of Texas El Paso </a:t>
            </a:r>
            <a:r>
              <a:rPr lang="en-US" dirty="0" smtClean="0">
                <a:latin typeface="Franklin Gothic Book" panose="020B0503020102020204" pitchFamily="34" charset="0"/>
              </a:rPr>
              <a:t>S</a:t>
            </a:r>
            <a:r>
              <a:rPr lang="en-US" dirty="0" smtClean="0">
                <a:latin typeface="Franklin Gothic Book" panose="020B0503020102020204" pitchFamily="34" charset="0"/>
              </a:rPr>
              <a:t>tudent</a:t>
            </a:r>
          </a:p>
          <a:p>
            <a:pPr marL="1200150" lvl="2" indent="-285750">
              <a:buFont typeface="Arial" panose="020B0604020202020204" pitchFamily="34" charset="0"/>
              <a:buChar char="•"/>
            </a:pPr>
            <a:r>
              <a:rPr lang="en-US" dirty="0" smtClean="0">
                <a:latin typeface="Franklin Gothic Book" panose="020B0503020102020204" pitchFamily="34" charset="0"/>
              </a:rPr>
              <a:t>1 University </a:t>
            </a:r>
            <a:r>
              <a:rPr lang="en-US" dirty="0" smtClean="0">
                <a:latin typeface="Franklin Gothic Book" panose="020B0503020102020204" pitchFamily="34" charset="0"/>
              </a:rPr>
              <a:t>of New </a:t>
            </a:r>
            <a:r>
              <a:rPr lang="en-US" dirty="0" smtClean="0">
                <a:latin typeface="Franklin Gothic Book" panose="020B0503020102020204" pitchFamily="34" charset="0"/>
              </a:rPr>
              <a:t>Orleans Student</a:t>
            </a:r>
            <a:endParaRPr lang="en-US" dirty="0" smtClean="0">
              <a:latin typeface="Franklin Gothic Book" panose="020B0503020102020204" pitchFamily="34" charset="0"/>
            </a:endParaRPr>
          </a:p>
          <a:p>
            <a:pPr marL="1200150" lvl="2" indent="-285750">
              <a:buFont typeface="Arial" panose="020B0604020202020204" pitchFamily="34" charset="0"/>
              <a:buChar char="•"/>
            </a:pPr>
            <a:r>
              <a:rPr lang="en-US" dirty="0" smtClean="0">
                <a:latin typeface="Franklin Gothic Book" panose="020B0503020102020204" pitchFamily="34" charset="0"/>
              </a:rPr>
              <a:t>1 </a:t>
            </a:r>
            <a:r>
              <a:rPr lang="en-US" dirty="0" smtClean="0">
                <a:latin typeface="Franklin Gothic Book" panose="020B0503020102020204" pitchFamily="34" charset="0"/>
              </a:rPr>
              <a:t>University </a:t>
            </a:r>
            <a:r>
              <a:rPr lang="en-US" dirty="0" smtClean="0">
                <a:latin typeface="Franklin Gothic Book" panose="020B0503020102020204" pitchFamily="34" charset="0"/>
              </a:rPr>
              <a:t>of North Carolina </a:t>
            </a:r>
            <a:r>
              <a:rPr lang="en-US" dirty="0" smtClean="0">
                <a:latin typeface="Franklin Gothic Book" panose="020B0503020102020204" pitchFamily="34" charset="0"/>
              </a:rPr>
              <a:t>Wilmington Student</a:t>
            </a:r>
          </a:p>
          <a:p>
            <a:pPr marL="1200150" lvl="2" indent="-285750">
              <a:buFont typeface="Arial" panose="020B0604020202020204" pitchFamily="34" charset="0"/>
              <a:buChar char="•"/>
            </a:pPr>
            <a:r>
              <a:rPr lang="en-US" dirty="0" smtClean="0">
                <a:latin typeface="Franklin Gothic Book" panose="020B0503020102020204" pitchFamily="34" charset="0"/>
              </a:rPr>
              <a:t>2 University of New Hampshire Students</a:t>
            </a:r>
            <a:endParaRPr lang="en-US" dirty="0" smtClean="0">
              <a:latin typeface="Franklin Gothic Book" panose="020B0503020102020204" pitchFamily="34" charset="0"/>
            </a:endParaRPr>
          </a:p>
        </p:txBody>
      </p:sp>
      <p:sp>
        <p:nvSpPr>
          <p:cNvPr id="13" name="Rectangle 12"/>
          <p:cNvSpPr/>
          <p:nvPr/>
        </p:nvSpPr>
        <p:spPr>
          <a:xfrm>
            <a:off x="629564" y="0"/>
            <a:ext cx="4654929" cy="338554"/>
          </a:xfrm>
          <a:prstGeom prst="rect">
            <a:avLst/>
          </a:prstGeom>
        </p:spPr>
        <p:txBody>
          <a:bodyPr wrap="none">
            <a:spAutoFit/>
          </a:bodyPr>
          <a:lstStyle/>
          <a:p>
            <a:r>
              <a:rPr lang="en-US" sz="1600" dirty="0">
                <a:solidFill>
                  <a:srgbClr val="00B0F0"/>
                </a:solidFill>
                <a:latin typeface="Franklin Gothic Book" panose="020B0503020102020204" pitchFamily="34" charset="0"/>
              </a:rPr>
              <a:t>ADAC Program Year </a:t>
            </a:r>
            <a:r>
              <a:rPr lang="en-US" sz="1600" dirty="0" smtClean="0">
                <a:solidFill>
                  <a:srgbClr val="00B0F0"/>
                </a:solidFill>
                <a:latin typeface="Franklin Gothic Book" panose="020B0503020102020204" pitchFamily="34" charset="0"/>
              </a:rPr>
              <a:t>6 </a:t>
            </a:r>
            <a:r>
              <a:rPr lang="en-US" sz="1600" dirty="0">
                <a:solidFill>
                  <a:srgbClr val="00B0F0"/>
                </a:solidFill>
                <a:latin typeface="Franklin Gothic Book" panose="020B0503020102020204" pitchFamily="34" charset="0"/>
              </a:rPr>
              <a:t>Annual Meeting </a:t>
            </a:r>
            <a:r>
              <a:rPr lang="en-US" sz="1600" dirty="0" smtClean="0">
                <a:solidFill>
                  <a:srgbClr val="00B0F0"/>
                </a:solidFill>
                <a:latin typeface="Franklin Gothic Book" panose="020B0503020102020204" pitchFamily="34" charset="0"/>
              </a:rPr>
              <a:t>14 May 2020</a:t>
            </a:r>
            <a:endParaRPr lang="en-US" sz="1600" dirty="0">
              <a:solidFill>
                <a:srgbClr val="00B0F0"/>
              </a:solidFill>
              <a:latin typeface="Franklin Gothic Book" panose="020B0503020102020204" pitchFamily="34" charset="0"/>
            </a:endParaRPr>
          </a:p>
        </p:txBody>
      </p:sp>
    </p:spTree>
    <p:extLst>
      <p:ext uri="{BB962C8B-B14F-4D97-AF65-F5344CB8AC3E}">
        <p14:creationId xmlns:p14="http://schemas.microsoft.com/office/powerpoint/2010/main" val="293429565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836612" y="345223"/>
            <a:ext cx="10515600" cy="593726"/>
          </a:xfrm>
        </p:spPr>
        <p:txBody>
          <a:bodyPr/>
          <a:lstStyle/>
          <a:p>
            <a:pPr algn="ctr"/>
            <a:r>
              <a:rPr lang="en-US" dirty="0" smtClean="0"/>
              <a:t>MSI/ASIP </a:t>
            </a:r>
            <a:r>
              <a:rPr lang="en-US" dirty="0" smtClean="0"/>
              <a:t>Virtual Program 2020: </a:t>
            </a:r>
            <a:r>
              <a:rPr lang="en-US" i="1" dirty="0" smtClean="0"/>
              <a:t>Components &amp; Structure </a:t>
            </a:r>
            <a:endParaRPr lang="en-US" i="1" dirty="0"/>
          </a:p>
        </p:txBody>
      </p:sp>
      <p:sp>
        <p:nvSpPr>
          <p:cNvPr id="25" name="Text Placeholder 24"/>
          <p:cNvSpPr>
            <a:spLocks noGrp="1"/>
          </p:cNvSpPr>
          <p:nvPr>
            <p:ph type="body" idx="1"/>
          </p:nvPr>
        </p:nvSpPr>
        <p:spPr>
          <a:xfrm>
            <a:off x="512776" y="880704"/>
            <a:ext cx="5157787" cy="461962"/>
          </a:xfrm>
        </p:spPr>
        <p:txBody>
          <a:bodyPr/>
          <a:lstStyle/>
          <a:p>
            <a:pPr algn="ctr"/>
            <a:r>
              <a:rPr lang="en-US" u="sng" dirty="0" smtClean="0">
                <a:solidFill>
                  <a:schemeClr val="accent1"/>
                </a:solidFill>
              </a:rPr>
              <a:t>Program Components </a:t>
            </a:r>
            <a:endParaRPr lang="en-US" u="sng" dirty="0">
              <a:solidFill>
                <a:schemeClr val="accent1"/>
              </a:solidFill>
            </a:endParaRPr>
          </a:p>
        </p:txBody>
      </p:sp>
      <p:sp>
        <p:nvSpPr>
          <p:cNvPr id="27" name="Text Placeholder 26"/>
          <p:cNvSpPr>
            <a:spLocks noGrp="1"/>
          </p:cNvSpPr>
          <p:nvPr>
            <p:ph type="body" sz="quarter" idx="3"/>
          </p:nvPr>
        </p:nvSpPr>
        <p:spPr>
          <a:xfrm>
            <a:off x="6169454" y="934575"/>
            <a:ext cx="5183188" cy="461962"/>
          </a:xfrm>
        </p:spPr>
        <p:txBody>
          <a:bodyPr/>
          <a:lstStyle/>
          <a:p>
            <a:pPr algn="ctr"/>
            <a:r>
              <a:rPr lang="en-US" u="sng" dirty="0" smtClean="0">
                <a:solidFill>
                  <a:schemeClr val="accent1"/>
                </a:solidFill>
              </a:rPr>
              <a:t>Program Structure</a:t>
            </a:r>
            <a:endParaRPr lang="en-US" u="sng" dirty="0">
              <a:solidFill>
                <a:schemeClr val="accent1"/>
              </a:solidFill>
            </a:endParaRPr>
          </a:p>
        </p:txBody>
      </p:sp>
      <p:sp>
        <p:nvSpPr>
          <p:cNvPr id="6" name="Rectangle 5"/>
          <p:cNvSpPr/>
          <p:nvPr/>
        </p:nvSpPr>
        <p:spPr>
          <a:xfrm>
            <a:off x="629563" y="14637"/>
            <a:ext cx="4654929" cy="338554"/>
          </a:xfrm>
          <a:prstGeom prst="rect">
            <a:avLst/>
          </a:prstGeom>
        </p:spPr>
        <p:txBody>
          <a:bodyPr wrap="none">
            <a:spAutoFit/>
          </a:bodyPr>
          <a:lstStyle/>
          <a:p>
            <a:r>
              <a:rPr lang="en-US" sz="1600" dirty="0">
                <a:solidFill>
                  <a:srgbClr val="00B0F0"/>
                </a:solidFill>
                <a:latin typeface="Franklin Gothic Book" panose="020B0503020102020204" pitchFamily="34" charset="0"/>
              </a:rPr>
              <a:t>ADAC Program Year </a:t>
            </a:r>
            <a:r>
              <a:rPr lang="en-US" sz="1600" dirty="0" smtClean="0">
                <a:solidFill>
                  <a:srgbClr val="00B0F0"/>
                </a:solidFill>
                <a:latin typeface="Franklin Gothic Book" panose="020B0503020102020204" pitchFamily="34" charset="0"/>
              </a:rPr>
              <a:t>6 </a:t>
            </a:r>
            <a:r>
              <a:rPr lang="en-US" sz="1600" dirty="0">
                <a:solidFill>
                  <a:srgbClr val="00B0F0"/>
                </a:solidFill>
                <a:latin typeface="Franklin Gothic Book" panose="020B0503020102020204" pitchFamily="34" charset="0"/>
              </a:rPr>
              <a:t>Annual Meeting </a:t>
            </a:r>
            <a:r>
              <a:rPr lang="en-US" sz="1600" dirty="0" smtClean="0">
                <a:solidFill>
                  <a:srgbClr val="00B0F0"/>
                </a:solidFill>
                <a:latin typeface="Franklin Gothic Book" panose="020B0503020102020204" pitchFamily="34" charset="0"/>
              </a:rPr>
              <a:t>14 May 2020</a:t>
            </a:r>
            <a:endParaRPr lang="en-US" sz="1600" dirty="0">
              <a:solidFill>
                <a:srgbClr val="00B0F0"/>
              </a:solidFill>
              <a:latin typeface="Franklin Gothic Book" panose="020B0503020102020204" pitchFamily="34" charset="0"/>
            </a:endParaRPr>
          </a:p>
        </p:txBody>
      </p:sp>
      <p:graphicFrame>
        <p:nvGraphicFramePr>
          <p:cNvPr id="8" name="Diagram 7"/>
          <p:cNvGraphicFramePr/>
          <p:nvPr>
            <p:extLst>
              <p:ext uri="{D42A27DB-BD31-4B8C-83A1-F6EECF244321}">
                <p14:modId xmlns:p14="http://schemas.microsoft.com/office/powerpoint/2010/main" val="858279052"/>
              </p:ext>
            </p:extLst>
          </p:nvPr>
        </p:nvGraphicFramePr>
        <p:xfrm>
          <a:off x="836612" y="1990060"/>
          <a:ext cx="4510116" cy="39236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9" name="Group 8"/>
          <p:cNvGrpSpPr/>
          <p:nvPr/>
        </p:nvGrpSpPr>
        <p:grpSpPr>
          <a:xfrm>
            <a:off x="2449640" y="1487228"/>
            <a:ext cx="1014776" cy="1014776"/>
            <a:chOff x="1127529" y="631319"/>
            <a:chExt cx="1014776" cy="1014776"/>
          </a:xfrm>
        </p:grpSpPr>
        <p:sp>
          <p:nvSpPr>
            <p:cNvPr id="10" name="Oval 9"/>
            <p:cNvSpPr/>
            <p:nvPr/>
          </p:nvSpPr>
          <p:spPr>
            <a:xfrm>
              <a:off x="1127529" y="631319"/>
              <a:ext cx="1014776" cy="1014776"/>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 name="Oval 4"/>
            <p:cNvSpPr txBox="1"/>
            <p:nvPr/>
          </p:nvSpPr>
          <p:spPr>
            <a:xfrm>
              <a:off x="1276140" y="779930"/>
              <a:ext cx="726840" cy="71755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US" sz="1000" kern="1200" dirty="0" smtClean="0">
                  <a:solidFill>
                    <a:srgbClr val="F8F8F8"/>
                  </a:solidFill>
                </a:rPr>
                <a:t>Professional Development</a:t>
              </a:r>
              <a:endParaRPr lang="en-US" sz="1000" kern="1200" dirty="0">
                <a:solidFill>
                  <a:srgbClr val="F8F8F8"/>
                </a:solidFill>
              </a:endParaRPr>
            </a:p>
          </p:txBody>
        </p:sp>
      </p:grpSp>
      <p:sp>
        <p:nvSpPr>
          <p:cNvPr id="16" name="Oval 15"/>
          <p:cNvSpPr/>
          <p:nvPr/>
        </p:nvSpPr>
        <p:spPr>
          <a:xfrm>
            <a:off x="3613027" y="1549357"/>
            <a:ext cx="1014776" cy="1004787"/>
          </a:xfrm>
          <a:prstGeom prst="ellipse">
            <a:avLst/>
          </a:prstGeom>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4"/>
          <p:cNvSpPr txBox="1"/>
          <p:nvPr/>
        </p:nvSpPr>
        <p:spPr>
          <a:xfrm>
            <a:off x="3761638" y="1696887"/>
            <a:ext cx="717554" cy="71755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US" sz="1000" kern="1200" dirty="0" smtClean="0">
                <a:solidFill>
                  <a:srgbClr val="F8F8F8"/>
                </a:solidFill>
              </a:rPr>
              <a:t>Group Project</a:t>
            </a:r>
            <a:endParaRPr lang="en-US" sz="1000" kern="1200" dirty="0">
              <a:solidFill>
                <a:srgbClr val="F8F8F8"/>
              </a:solidFill>
            </a:endParaRPr>
          </a:p>
        </p:txBody>
      </p:sp>
      <p:sp>
        <p:nvSpPr>
          <p:cNvPr id="20" name="Oval 19"/>
          <p:cNvSpPr/>
          <p:nvPr/>
        </p:nvSpPr>
        <p:spPr>
          <a:xfrm>
            <a:off x="1338281" y="1677338"/>
            <a:ext cx="1014776" cy="1004787"/>
          </a:xfrm>
          <a:prstGeom prst="ellipse">
            <a:avLst/>
          </a:prstGeom>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4"/>
          <p:cNvSpPr txBox="1"/>
          <p:nvPr/>
        </p:nvSpPr>
        <p:spPr>
          <a:xfrm>
            <a:off x="1411144" y="1820954"/>
            <a:ext cx="869050" cy="71755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US" sz="1000" kern="1200" dirty="0" smtClean="0">
                <a:solidFill>
                  <a:srgbClr val="F8F8F8"/>
                </a:solidFill>
              </a:rPr>
              <a:t>Student Presentations</a:t>
            </a:r>
            <a:endParaRPr lang="en-US" sz="1000" kern="1200" dirty="0">
              <a:solidFill>
                <a:srgbClr val="F8F8F8"/>
              </a:solidFill>
            </a:endParaRPr>
          </a:p>
        </p:txBody>
      </p:sp>
      <p:graphicFrame>
        <p:nvGraphicFramePr>
          <p:cNvPr id="21" name="Diagram 20"/>
          <p:cNvGraphicFramePr/>
          <p:nvPr>
            <p:extLst>
              <p:ext uri="{D42A27DB-BD31-4B8C-83A1-F6EECF244321}">
                <p14:modId xmlns:p14="http://schemas.microsoft.com/office/powerpoint/2010/main" val="1398496492"/>
              </p:ext>
            </p:extLst>
          </p:nvPr>
        </p:nvGraphicFramePr>
        <p:xfrm>
          <a:off x="6609583" y="1687269"/>
          <a:ext cx="4308422" cy="452919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4892357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4497" y="338554"/>
            <a:ext cx="10515600" cy="507077"/>
          </a:xfrm>
        </p:spPr>
        <p:txBody>
          <a:bodyPr/>
          <a:lstStyle/>
          <a:p>
            <a:pPr algn="ctr"/>
            <a:r>
              <a:rPr lang="en-US" sz="2800" dirty="0" smtClean="0"/>
              <a:t>Graduated ADAC Fellows and Interns in Program Year 6</a:t>
            </a:r>
            <a:endParaRPr lang="en-US" sz="2800" dirty="0"/>
          </a:p>
        </p:txBody>
      </p:sp>
      <p:graphicFrame>
        <p:nvGraphicFramePr>
          <p:cNvPr id="11" name="Table 10"/>
          <p:cNvGraphicFramePr>
            <a:graphicFrameLocks noGrp="1"/>
          </p:cNvGraphicFramePr>
          <p:nvPr>
            <p:extLst>
              <p:ext uri="{D42A27DB-BD31-4B8C-83A1-F6EECF244321}">
                <p14:modId xmlns:p14="http://schemas.microsoft.com/office/powerpoint/2010/main" val="2736797454"/>
              </p:ext>
            </p:extLst>
          </p:nvPr>
        </p:nvGraphicFramePr>
        <p:xfrm>
          <a:off x="314497" y="864524"/>
          <a:ext cx="11714019" cy="4705002"/>
        </p:xfrm>
        <a:graphic>
          <a:graphicData uri="http://schemas.openxmlformats.org/drawingml/2006/table">
            <a:tbl>
              <a:tblPr firstRow="1" bandRow="1">
                <a:tableStyleId>{5A111915-BE36-4E01-A7E5-04B1672EAD32}</a:tableStyleId>
              </a:tblPr>
              <a:tblGrid>
                <a:gridCol w="1735972">
                  <a:extLst>
                    <a:ext uri="{9D8B030D-6E8A-4147-A177-3AD203B41FA5}">
                      <a16:colId xmlns:a16="http://schemas.microsoft.com/office/drawing/2014/main" val="3884928941"/>
                    </a:ext>
                  </a:extLst>
                </a:gridCol>
                <a:gridCol w="932459">
                  <a:extLst>
                    <a:ext uri="{9D8B030D-6E8A-4147-A177-3AD203B41FA5}">
                      <a16:colId xmlns:a16="http://schemas.microsoft.com/office/drawing/2014/main" val="1252991144"/>
                    </a:ext>
                  </a:extLst>
                </a:gridCol>
                <a:gridCol w="2910675">
                  <a:extLst>
                    <a:ext uri="{9D8B030D-6E8A-4147-A177-3AD203B41FA5}">
                      <a16:colId xmlns:a16="http://schemas.microsoft.com/office/drawing/2014/main" val="1384984031"/>
                    </a:ext>
                  </a:extLst>
                </a:gridCol>
                <a:gridCol w="6134913">
                  <a:extLst>
                    <a:ext uri="{9D8B030D-6E8A-4147-A177-3AD203B41FA5}">
                      <a16:colId xmlns:a16="http://schemas.microsoft.com/office/drawing/2014/main" val="3959301591"/>
                    </a:ext>
                  </a:extLst>
                </a:gridCol>
              </a:tblGrid>
              <a:tr h="261896">
                <a:tc>
                  <a:txBody>
                    <a:bodyPr/>
                    <a:lstStyle/>
                    <a:p>
                      <a:pPr algn="ctr" fontAlgn="b"/>
                      <a:r>
                        <a:rPr lang="en-US" sz="1400" b="1" u="none" strike="noStrike" dirty="0">
                          <a:effectLst/>
                          <a:latin typeface="Franklin Gothic Book" panose="020B0503020102020204" pitchFamily="34" charset="0"/>
                        </a:rPr>
                        <a:t>Student</a:t>
                      </a:r>
                      <a:endParaRPr lang="en-US" sz="1400" b="1" i="0" u="none" strike="noStrike" dirty="0">
                        <a:solidFill>
                          <a:srgbClr val="000000"/>
                        </a:solidFill>
                        <a:effectLst/>
                        <a:latin typeface="Franklin Gothic Book" panose="020B0503020102020204" pitchFamily="34" charset="0"/>
                      </a:endParaRPr>
                    </a:p>
                  </a:txBody>
                  <a:tcPr marL="9525" marR="9525" marT="9525" marB="0" anchor="b"/>
                </a:tc>
                <a:tc>
                  <a:txBody>
                    <a:bodyPr/>
                    <a:lstStyle/>
                    <a:p>
                      <a:pPr algn="ctr" fontAlgn="b"/>
                      <a:r>
                        <a:rPr lang="en-US" sz="1400" b="1" u="none" strike="noStrike" dirty="0">
                          <a:effectLst/>
                          <a:latin typeface="Franklin Gothic Book" panose="020B0503020102020204" pitchFamily="34" charset="0"/>
                        </a:rPr>
                        <a:t>University </a:t>
                      </a:r>
                      <a:endParaRPr lang="en-US" sz="1400" b="1" i="0" u="none" strike="noStrike" dirty="0">
                        <a:solidFill>
                          <a:srgbClr val="000000"/>
                        </a:solidFill>
                        <a:effectLst/>
                        <a:latin typeface="Franklin Gothic Book" panose="020B0503020102020204" pitchFamily="34" charset="0"/>
                      </a:endParaRPr>
                    </a:p>
                  </a:txBody>
                  <a:tcPr marL="9525" marR="9525" marT="9525" marB="0" anchor="b"/>
                </a:tc>
                <a:tc>
                  <a:txBody>
                    <a:bodyPr/>
                    <a:lstStyle/>
                    <a:p>
                      <a:pPr algn="ctr" fontAlgn="b"/>
                      <a:r>
                        <a:rPr lang="en-US" sz="1400" b="1" u="none" strike="noStrike" dirty="0">
                          <a:effectLst/>
                          <a:latin typeface="Franklin Gothic Book" panose="020B0503020102020204" pitchFamily="34" charset="0"/>
                        </a:rPr>
                        <a:t>Degree</a:t>
                      </a:r>
                      <a:endParaRPr lang="en-US" sz="1400" b="1" i="0" u="none" strike="noStrike" dirty="0">
                        <a:solidFill>
                          <a:srgbClr val="000000"/>
                        </a:solidFill>
                        <a:effectLst/>
                        <a:latin typeface="Franklin Gothic Book" panose="020B0503020102020204" pitchFamily="34" charset="0"/>
                      </a:endParaRPr>
                    </a:p>
                  </a:txBody>
                  <a:tcPr marL="9525" marR="9525" marT="9525" marB="0" anchor="b"/>
                </a:tc>
                <a:tc>
                  <a:txBody>
                    <a:bodyPr/>
                    <a:lstStyle/>
                    <a:p>
                      <a:pPr algn="ctr" fontAlgn="b"/>
                      <a:r>
                        <a:rPr lang="en-US" sz="1400" b="1" i="0" u="none" strike="noStrike" dirty="0">
                          <a:solidFill>
                            <a:srgbClr val="000000"/>
                          </a:solidFill>
                          <a:effectLst/>
                          <a:latin typeface="Franklin Gothic Book" panose="020B0503020102020204" pitchFamily="34" charset="0"/>
                        </a:rPr>
                        <a:t>Where are they now? </a:t>
                      </a:r>
                    </a:p>
                  </a:txBody>
                  <a:tcPr marL="9525" marR="9525" marT="9525" marB="0" anchor="b"/>
                </a:tc>
                <a:extLst>
                  <a:ext uri="{0D108BD9-81ED-4DB2-BD59-A6C34878D82A}">
                    <a16:rowId xmlns:a16="http://schemas.microsoft.com/office/drawing/2014/main" val="1554207830"/>
                  </a:ext>
                </a:extLst>
              </a:tr>
              <a:tr h="260302">
                <a:tc gridSpan="4">
                  <a:txBody>
                    <a:bodyPr/>
                    <a:lstStyle/>
                    <a:p>
                      <a:pPr algn="ctr" fontAlgn="b"/>
                      <a:r>
                        <a:rPr lang="en-US" sz="1600" b="1" u="none" strike="noStrike" dirty="0">
                          <a:solidFill>
                            <a:schemeClr val="bg1"/>
                          </a:solidFill>
                          <a:effectLst/>
                          <a:latin typeface="Franklin Gothic Book" panose="020B0503020102020204" pitchFamily="34" charset="0"/>
                        </a:rPr>
                        <a:t>Summer 2019</a:t>
                      </a:r>
                      <a:endParaRPr lang="en-US" sz="1600" b="1" i="0" u="none" strike="noStrike" dirty="0">
                        <a:solidFill>
                          <a:schemeClr val="bg1"/>
                        </a:solidFill>
                        <a:effectLst/>
                        <a:latin typeface="Franklin Gothic Book" panose="020B0503020102020204" pitchFamily="34" charset="0"/>
                      </a:endParaRPr>
                    </a:p>
                  </a:txBody>
                  <a:tcPr marL="9525" marR="9525" marT="9525" marB="0" anchor="ctr">
                    <a:solidFill>
                      <a:schemeClr val="tx1"/>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09137412"/>
                  </a:ext>
                </a:extLst>
              </a:tr>
              <a:tr h="440094">
                <a:tc>
                  <a:txBody>
                    <a:bodyPr/>
                    <a:lstStyle/>
                    <a:p>
                      <a:pPr algn="l" fontAlgn="b"/>
                      <a:r>
                        <a:rPr lang="en-US" sz="1600" u="none" strike="noStrike" dirty="0">
                          <a:effectLst/>
                          <a:latin typeface="Franklin Gothic Book" panose="020B0503020102020204" pitchFamily="34" charset="0"/>
                        </a:rPr>
                        <a:t>Sarah Gering</a:t>
                      </a:r>
                      <a:endParaRPr lang="en-US" sz="1600" b="0" i="0" u="none" strike="noStrike" dirty="0">
                        <a:solidFill>
                          <a:srgbClr val="000000"/>
                        </a:solidFill>
                        <a:effectLst/>
                        <a:latin typeface="Franklin Gothic Book" panose="020B0503020102020204" pitchFamily="34" charset="0"/>
                      </a:endParaRPr>
                    </a:p>
                  </a:txBody>
                  <a:tcPr marL="9525" marR="9525" marT="9525" marB="0" anchor="ctr"/>
                </a:tc>
                <a:tc>
                  <a:txBody>
                    <a:bodyPr/>
                    <a:lstStyle/>
                    <a:p>
                      <a:pPr algn="ctr" fontAlgn="b"/>
                      <a:r>
                        <a:rPr lang="en-US" sz="1600" u="none" strike="noStrike" dirty="0">
                          <a:effectLst/>
                          <a:latin typeface="Franklin Gothic Book" panose="020B0503020102020204" pitchFamily="34" charset="0"/>
                        </a:rPr>
                        <a:t>UAA</a:t>
                      </a:r>
                      <a:endParaRPr lang="en-US" sz="1600" b="0" i="0" u="none" strike="noStrike" dirty="0">
                        <a:solidFill>
                          <a:srgbClr val="000000"/>
                        </a:solidFill>
                        <a:effectLst/>
                        <a:latin typeface="Franklin Gothic Book" panose="020B0503020102020204" pitchFamily="34" charset="0"/>
                      </a:endParaRPr>
                    </a:p>
                  </a:txBody>
                  <a:tcPr marL="9525" marR="9525" marT="9525" marB="0" anchor="ctr"/>
                </a:tc>
                <a:tc>
                  <a:txBody>
                    <a:bodyPr/>
                    <a:lstStyle/>
                    <a:p>
                      <a:pPr algn="l" fontAlgn="b"/>
                      <a:r>
                        <a:rPr lang="en-US" sz="1600" u="none" strike="noStrike" dirty="0">
                          <a:effectLst/>
                          <a:latin typeface="Franklin Gothic Book" panose="020B0503020102020204" pitchFamily="34" charset="0"/>
                        </a:rPr>
                        <a:t>M.S. in Biology </a:t>
                      </a:r>
                      <a:endParaRPr lang="en-US" sz="1600" b="0" i="0" u="none" strike="noStrike" dirty="0">
                        <a:solidFill>
                          <a:srgbClr val="000000"/>
                        </a:solidFill>
                        <a:effectLst/>
                        <a:latin typeface="Franklin Gothic Book" panose="020B0503020102020204" pitchFamily="34" charset="0"/>
                      </a:endParaRPr>
                    </a:p>
                  </a:txBody>
                  <a:tcPr marL="9525" marR="9525" marT="9525" marB="0" anchor="ctr"/>
                </a:tc>
                <a:tc>
                  <a:txBody>
                    <a:bodyPr/>
                    <a:lstStyle/>
                    <a:p>
                      <a:r>
                        <a:rPr lang="en-US" sz="1200" dirty="0" smtClean="0">
                          <a:latin typeface="Franklin Gothic Book" panose="020B0503020102020204" pitchFamily="34" charset="0"/>
                        </a:rPr>
                        <a:t>Graduating with</a:t>
                      </a:r>
                      <a:r>
                        <a:rPr lang="en-US" sz="1200" baseline="0" dirty="0" smtClean="0">
                          <a:latin typeface="Franklin Gothic Book" panose="020B0503020102020204" pitchFamily="34" charset="0"/>
                        </a:rPr>
                        <a:t> her M.S. this summer; to begin a PhD at the University of CO, Boulder in Ecology and Evolutionary Biology; NSF Graduate Fellowship Award recipient </a:t>
                      </a:r>
                      <a:endParaRPr lang="en-US" sz="1200" dirty="0">
                        <a:latin typeface="Franklin Gothic Book" panose="020B0503020102020204" pitchFamily="34" charset="0"/>
                      </a:endParaRPr>
                    </a:p>
                  </a:txBody>
                  <a:tcPr marL="9525" marR="9525" marT="9525" marB="0" anchor="ctr"/>
                </a:tc>
                <a:extLst>
                  <a:ext uri="{0D108BD9-81ED-4DB2-BD59-A6C34878D82A}">
                    <a16:rowId xmlns:a16="http://schemas.microsoft.com/office/drawing/2014/main" val="492423066"/>
                  </a:ext>
                </a:extLst>
              </a:tr>
              <a:tr h="440094">
                <a:tc>
                  <a:txBody>
                    <a:bodyPr/>
                    <a:lstStyle/>
                    <a:p>
                      <a:pPr algn="l" fontAlgn="b"/>
                      <a:r>
                        <a:rPr lang="en-US" sz="1600" u="none" strike="noStrike" dirty="0">
                          <a:effectLst/>
                          <a:latin typeface="Franklin Gothic Book" panose="020B0503020102020204" pitchFamily="34" charset="0"/>
                        </a:rPr>
                        <a:t>Luke Cota</a:t>
                      </a:r>
                      <a:endParaRPr lang="en-US" sz="1600" b="0" i="0" u="none" strike="noStrike" dirty="0">
                        <a:solidFill>
                          <a:srgbClr val="000000"/>
                        </a:solidFill>
                        <a:effectLst/>
                        <a:latin typeface="Franklin Gothic Book" panose="020B0503020102020204" pitchFamily="34" charset="0"/>
                      </a:endParaRPr>
                    </a:p>
                  </a:txBody>
                  <a:tcPr marL="9525" marR="9525" marT="9525" marB="0" anchor="ctr"/>
                </a:tc>
                <a:tc>
                  <a:txBody>
                    <a:bodyPr/>
                    <a:lstStyle/>
                    <a:p>
                      <a:pPr algn="ctr" fontAlgn="b"/>
                      <a:r>
                        <a:rPr lang="en-US" sz="1600" u="none" strike="noStrike" dirty="0">
                          <a:effectLst/>
                          <a:latin typeface="Franklin Gothic Book" panose="020B0503020102020204" pitchFamily="34" charset="0"/>
                        </a:rPr>
                        <a:t>USNA</a:t>
                      </a:r>
                      <a:endParaRPr lang="en-US" sz="1600" b="0" i="0" u="none" strike="noStrike" dirty="0">
                        <a:solidFill>
                          <a:srgbClr val="000000"/>
                        </a:solidFill>
                        <a:effectLst/>
                        <a:latin typeface="Franklin Gothic Book" panose="020B0503020102020204" pitchFamily="34" charset="0"/>
                      </a:endParaRPr>
                    </a:p>
                  </a:txBody>
                  <a:tcPr marL="9525" marR="9525" marT="9525" marB="0" anchor="ctr"/>
                </a:tc>
                <a:tc>
                  <a:txBody>
                    <a:bodyPr/>
                    <a:lstStyle/>
                    <a:p>
                      <a:pPr algn="l" fontAlgn="b"/>
                      <a:r>
                        <a:rPr lang="en-US" sz="1600" u="none" strike="noStrike" dirty="0">
                          <a:effectLst/>
                          <a:latin typeface="Franklin Gothic Book" panose="020B0503020102020204" pitchFamily="34" charset="0"/>
                        </a:rPr>
                        <a:t>B.S. in Oceanography </a:t>
                      </a:r>
                      <a:endParaRPr lang="en-US" sz="1600" b="0" i="0" u="none" strike="noStrike" dirty="0">
                        <a:solidFill>
                          <a:srgbClr val="000000"/>
                        </a:solidFill>
                        <a:effectLst/>
                        <a:latin typeface="Franklin Gothic Book" panose="020B0503020102020204" pitchFamily="34" charset="0"/>
                      </a:endParaRPr>
                    </a:p>
                  </a:txBody>
                  <a:tcPr marL="9525" marR="9525" marT="9525" marB="0" anchor="ctr"/>
                </a:tc>
                <a:tc>
                  <a:txBody>
                    <a:bodyPr/>
                    <a:lstStyle/>
                    <a:p>
                      <a:r>
                        <a:rPr lang="en-US" sz="1200" dirty="0" smtClean="0">
                          <a:latin typeface="Franklin Gothic Book" panose="020B0503020102020204" pitchFamily="34" charset="0"/>
                        </a:rPr>
                        <a:t>Graduating</a:t>
                      </a:r>
                      <a:r>
                        <a:rPr lang="en-US" sz="1200" baseline="0" dirty="0" smtClean="0">
                          <a:latin typeface="Franklin Gothic Book" panose="020B0503020102020204" pitchFamily="34" charset="0"/>
                        </a:rPr>
                        <a:t> from the USNA this spring; to begin flight school in October to become a Navy Pilot </a:t>
                      </a:r>
                      <a:endParaRPr lang="en-US" sz="1200" dirty="0">
                        <a:latin typeface="Franklin Gothic Book" panose="020B0503020102020204" pitchFamily="34" charset="0"/>
                      </a:endParaRPr>
                    </a:p>
                  </a:txBody>
                  <a:tcPr marL="9525" marR="9525" marT="9525" marB="0" anchor="ctr"/>
                </a:tc>
                <a:extLst>
                  <a:ext uri="{0D108BD9-81ED-4DB2-BD59-A6C34878D82A}">
                    <a16:rowId xmlns:a16="http://schemas.microsoft.com/office/drawing/2014/main" val="2700812315"/>
                  </a:ext>
                </a:extLst>
              </a:tr>
              <a:tr h="440094">
                <a:tc>
                  <a:txBody>
                    <a:bodyPr/>
                    <a:lstStyle/>
                    <a:p>
                      <a:pPr algn="l" fontAlgn="b"/>
                      <a:r>
                        <a:rPr lang="en-US" sz="1600" u="none" strike="noStrike" dirty="0">
                          <a:effectLst/>
                          <a:latin typeface="Franklin Gothic Book" panose="020B0503020102020204" pitchFamily="34" charset="0"/>
                        </a:rPr>
                        <a:t>Grace Santella</a:t>
                      </a:r>
                      <a:endParaRPr lang="en-US" sz="1600" b="0" i="0" u="none" strike="noStrike" dirty="0">
                        <a:solidFill>
                          <a:srgbClr val="000000"/>
                        </a:solidFill>
                        <a:effectLst/>
                        <a:latin typeface="Franklin Gothic Book" panose="020B0503020102020204" pitchFamily="34" charset="0"/>
                      </a:endParaRPr>
                    </a:p>
                  </a:txBody>
                  <a:tcPr marL="9525" marR="9525" marT="9525" marB="0" anchor="ctr"/>
                </a:tc>
                <a:tc>
                  <a:txBody>
                    <a:bodyPr/>
                    <a:lstStyle/>
                    <a:p>
                      <a:pPr algn="ctr" fontAlgn="b"/>
                      <a:r>
                        <a:rPr lang="en-US" sz="1600" u="none" strike="noStrike" dirty="0">
                          <a:effectLst/>
                          <a:latin typeface="Franklin Gothic Book" panose="020B0503020102020204" pitchFamily="34" charset="0"/>
                        </a:rPr>
                        <a:t>USNA</a:t>
                      </a:r>
                      <a:endParaRPr lang="en-US" sz="1600" b="0" i="0" u="none" strike="noStrike" dirty="0">
                        <a:solidFill>
                          <a:srgbClr val="000000"/>
                        </a:solidFill>
                        <a:effectLst/>
                        <a:latin typeface="Franklin Gothic Book" panose="020B0503020102020204" pitchFamily="34" charset="0"/>
                      </a:endParaRPr>
                    </a:p>
                  </a:txBody>
                  <a:tcPr marL="9525" marR="9525" marT="9525" marB="0" anchor="ctr"/>
                </a:tc>
                <a:tc>
                  <a:txBody>
                    <a:bodyPr/>
                    <a:lstStyle/>
                    <a:p>
                      <a:pPr algn="l" fontAlgn="b"/>
                      <a:r>
                        <a:rPr lang="en-US" sz="1600" u="none" strike="noStrike" dirty="0">
                          <a:effectLst/>
                          <a:latin typeface="Franklin Gothic Book" panose="020B0503020102020204" pitchFamily="34" charset="0"/>
                        </a:rPr>
                        <a:t>B.S. in Oceanography </a:t>
                      </a:r>
                      <a:endParaRPr lang="en-US" sz="1600" b="0" i="0" u="none" strike="noStrike" dirty="0">
                        <a:solidFill>
                          <a:srgbClr val="000000"/>
                        </a:solidFill>
                        <a:effectLst/>
                        <a:latin typeface="Franklin Gothic Book" panose="020B0503020102020204" pitchFamily="34" charset="0"/>
                      </a:endParaRPr>
                    </a:p>
                  </a:txBody>
                  <a:tcPr marL="9525" marR="9525" marT="9525" marB="0" anchor="ctr"/>
                </a:tc>
                <a:tc>
                  <a:txBody>
                    <a:bodyPr/>
                    <a:lstStyle/>
                    <a:p>
                      <a:r>
                        <a:rPr lang="en-US" sz="1200" dirty="0" smtClean="0">
                          <a:latin typeface="Franklin Gothic Book" panose="020B0503020102020204" pitchFamily="34" charset="0"/>
                        </a:rPr>
                        <a:t>Completing her B.S.</a:t>
                      </a:r>
                      <a:r>
                        <a:rPr lang="en-US" sz="1200" baseline="0" dirty="0" smtClean="0">
                          <a:latin typeface="Franklin Gothic Book" panose="020B0503020102020204" pitchFamily="34" charset="0"/>
                        </a:rPr>
                        <a:t> degree, with plans to become a commissioned naval officer in 2021</a:t>
                      </a:r>
                      <a:endParaRPr lang="en-US" sz="1200" dirty="0">
                        <a:latin typeface="Franklin Gothic Book" panose="020B0503020102020204" pitchFamily="34" charset="0"/>
                      </a:endParaRPr>
                    </a:p>
                  </a:txBody>
                  <a:tcPr marL="9525" marR="9525" marT="9525" marB="0" anchor="ctr"/>
                </a:tc>
                <a:extLst>
                  <a:ext uri="{0D108BD9-81ED-4DB2-BD59-A6C34878D82A}">
                    <a16:rowId xmlns:a16="http://schemas.microsoft.com/office/drawing/2014/main" val="3417592979"/>
                  </a:ext>
                </a:extLst>
              </a:tr>
              <a:tr h="440094">
                <a:tc>
                  <a:txBody>
                    <a:bodyPr/>
                    <a:lstStyle/>
                    <a:p>
                      <a:pPr algn="l" fontAlgn="b"/>
                      <a:r>
                        <a:rPr lang="en-US" sz="1600" u="none" strike="noStrike" dirty="0">
                          <a:effectLst/>
                          <a:latin typeface="Franklin Gothic Book" panose="020B0503020102020204" pitchFamily="34" charset="0"/>
                        </a:rPr>
                        <a:t>Andrew Segalla</a:t>
                      </a:r>
                      <a:endParaRPr lang="en-US" sz="1600" b="0" i="0" u="none" strike="noStrike" dirty="0">
                        <a:solidFill>
                          <a:srgbClr val="000000"/>
                        </a:solidFill>
                        <a:effectLst/>
                        <a:latin typeface="Franklin Gothic Book" panose="020B0503020102020204" pitchFamily="34" charset="0"/>
                      </a:endParaRPr>
                    </a:p>
                  </a:txBody>
                  <a:tcPr marL="9525" marR="9525" marT="9525" marB="0" anchor="ctr"/>
                </a:tc>
                <a:tc>
                  <a:txBody>
                    <a:bodyPr/>
                    <a:lstStyle/>
                    <a:p>
                      <a:pPr algn="ctr" fontAlgn="b"/>
                      <a:r>
                        <a:rPr lang="en-US" sz="1600" u="none" strike="noStrike" dirty="0">
                          <a:effectLst/>
                          <a:latin typeface="Franklin Gothic Book" panose="020B0503020102020204" pitchFamily="34" charset="0"/>
                        </a:rPr>
                        <a:t>USCGA</a:t>
                      </a:r>
                      <a:endParaRPr lang="en-US" sz="1600" b="0" i="0" u="none" strike="noStrike" dirty="0">
                        <a:solidFill>
                          <a:srgbClr val="000000"/>
                        </a:solidFill>
                        <a:effectLst/>
                        <a:latin typeface="Franklin Gothic Book" panose="020B0503020102020204" pitchFamily="34" charset="0"/>
                      </a:endParaRPr>
                    </a:p>
                  </a:txBody>
                  <a:tcPr marL="9525" marR="9525" marT="9525" marB="0" anchor="ctr"/>
                </a:tc>
                <a:tc>
                  <a:txBody>
                    <a:bodyPr/>
                    <a:lstStyle/>
                    <a:p>
                      <a:pPr algn="l" fontAlgn="b"/>
                      <a:r>
                        <a:rPr lang="en-US" sz="1600" u="none" strike="noStrike" dirty="0">
                          <a:effectLst/>
                          <a:latin typeface="Franklin Gothic Book" panose="020B0503020102020204" pitchFamily="34" charset="0"/>
                        </a:rPr>
                        <a:t>B.S. in Political Science</a:t>
                      </a:r>
                      <a:endParaRPr lang="en-US" sz="1600" b="0" i="0" u="none" strike="noStrike" dirty="0">
                        <a:solidFill>
                          <a:srgbClr val="000000"/>
                        </a:solidFill>
                        <a:effectLst/>
                        <a:latin typeface="Franklin Gothic Book" panose="020B0503020102020204" pitchFamily="34" charset="0"/>
                      </a:endParaRPr>
                    </a:p>
                  </a:txBody>
                  <a:tcPr marL="9525" marR="9525" marT="9525" marB="0" anchor="ctr"/>
                </a:tc>
                <a:tc>
                  <a:txBody>
                    <a:bodyPr/>
                    <a:lstStyle/>
                    <a:p>
                      <a:r>
                        <a:rPr lang="en-US" sz="1200" dirty="0" smtClean="0">
                          <a:latin typeface="Franklin Gothic Book" panose="020B0503020102020204" pitchFamily="34" charset="0"/>
                        </a:rPr>
                        <a:t>Graduating from</a:t>
                      </a:r>
                      <a:r>
                        <a:rPr lang="en-US" sz="1200" baseline="0" dirty="0" smtClean="0">
                          <a:latin typeface="Franklin Gothic Book" panose="020B0503020102020204" pitchFamily="34" charset="0"/>
                        </a:rPr>
                        <a:t> the USCGA this spring, to begin flight school in Pensacola, CA</a:t>
                      </a:r>
                      <a:endParaRPr lang="en-US" sz="1200" dirty="0">
                        <a:latin typeface="Franklin Gothic Book" panose="020B0503020102020204" pitchFamily="34" charset="0"/>
                      </a:endParaRPr>
                    </a:p>
                  </a:txBody>
                  <a:tcPr marL="9525" marR="9525" marT="9525" marB="0" anchor="ctr"/>
                </a:tc>
                <a:extLst>
                  <a:ext uri="{0D108BD9-81ED-4DB2-BD59-A6C34878D82A}">
                    <a16:rowId xmlns:a16="http://schemas.microsoft.com/office/drawing/2014/main" val="458590887"/>
                  </a:ext>
                </a:extLst>
              </a:tr>
              <a:tr h="260302">
                <a:tc gridSpan="4">
                  <a:txBody>
                    <a:bodyPr/>
                    <a:lstStyle/>
                    <a:p>
                      <a:pPr algn="ctr" fontAlgn="b"/>
                      <a:r>
                        <a:rPr lang="en-US" sz="1600" b="1" u="none" strike="noStrike" dirty="0">
                          <a:solidFill>
                            <a:schemeClr val="bg1"/>
                          </a:solidFill>
                          <a:effectLst/>
                          <a:latin typeface="Franklin Gothic Book" panose="020B0503020102020204" pitchFamily="34" charset="0"/>
                        </a:rPr>
                        <a:t>Fall 2019</a:t>
                      </a:r>
                      <a:endParaRPr lang="en-US" sz="1600" b="1" i="0" u="none" strike="noStrike" dirty="0">
                        <a:solidFill>
                          <a:schemeClr val="bg1"/>
                        </a:solidFill>
                        <a:effectLst/>
                        <a:latin typeface="Franklin Gothic Book" panose="020B0503020102020204" pitchFamily="34" charset="0"/>
                      </a:endParaRPr>
                    </a:p>
                  </a:txBody>
                  <a:tcPr marL="9525" marR="9525" marT="9525" marB="0" anchor="ctr">
                    <a:solidFill>
                      <a:schemeClr val="tx1"/>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07530148"/>
                  </a:ext>
                </a:extLst>
              </a:tr>
              <a:tr h="510818">
                <a:tc>
                  <a:txBody>
                    <a:bodyPr/>
                    <a:lstStyle/>
                    <a:p>
                      <a:pPr algn="l" fontAlgn="b"/>
                      <a:r>
                        <a:rPr lang="en-US" sz="1600" u="none" strike="noStrike" dirty="0">
                          <a:effectLst/>
                          <a:latin typeface="Franklin Gothic Book" panose="020B0503020102020204" pitchFamily="34" charset="0"/>
                        </a:rPr>
                        <a:t>Max </a:t>
                      </a:r>
                      <a:r>
                        <a:rPr lang="en-US" sz="1600" u="none" strike="noStrike" dirty="0" err="1">
                          <a:effectLst/>
                          <a:latin typeface="Franklin Gothic Book" panose="020B0503020102020204" pitchFamily="34" charset="0"/>
                        </a:rPr>
                        <a:t>Zaki</a:t>
                      </a:r>
                      <a:endParaRPr lang="en-US" sz="1600" b="0" i="0" u="none" strike="noStrike" dirty="0">
                        <a:solidFill>
                          <a:srgbClr val="000000"/>
                        </a:solidFill>
                        <a:effectLst/>
                        <a:latin typeface="Franklin Gothic Book" panose="020B0503020102020204" pitchFamily="34" charset="0"/>
                      </a:endParaRPr>
                    </a:p>
                  </a:txBody>
                  <a:tcPr marL="9525" marR="9525" marT="9525" marB="0" anchor="ctr"/>
                </a:tc>
                <a:tc>
                  <a:txBody>
                    <a:bodyPr/>
                    <a:lstStyle/>
                    <a:p>
                      <a:pPr algn="ctr" fontAlgn="b"/>
                      <a:r>
                        <a:rPr lang="en-US" sz="1600" u="none" strike="noStrike" dirty="0">
                          <a:effectLst/>
                          <a:latin typeface="Franklin Gothic Book" panose="020B0503020102020204" pitchFamily="34" charset="0"/>
                        </a:rPr>
                        <a:t>UAA</a:t>
                      </a:r>
                      <a:endParaRPr lang="en-US" sz="1600" b="0" i="0" u="none" strike="noStrike" dirty="0">
                        <a:solidFill>
                          <a:srgbClr val="000000"/>
                        </a:solidFill>
                        <a:effectLst/>
                        <a:latin typeface="Franklin Gothic Book" panose="020B0503020102020204" pitchFamily="34" charset="0"/>
                      </a:endParaRPr>
                    </a:p>
                  </a:txBody>
                  <a:tcPr marL="9525" marR="9525" marT="9525" marB="0" anchor="ctr"/>
                </a:tc>
                <a:tc>
                  <a:txBody>
                    <a:bodyPr/>
                    <a:lstStyle/>
                    <a:p>
                      <a:pPr algn="l" fontAlgn="b"/>
                      <a:r>
                        <a:rPr lang="en-US" sz="1600" u="none" strike="noStrike" dirty="0">
                          <a:effectLst/>
                          <a:latin typeface="Franklin Gothic Book" panose="020B0503020102020204" pitchFamily="34" charset="0"/>
                        </a:rPr>
                        <a:t>B.S. in Electrical and Mechanical Engineering</a:t>
                      </a:r>
                      <a:endParaRPr lang="en-US" sz="1600" b="0" i="0" u="none" strike="noStrike" dirty="0">
                        <a:solidFill>
                          <a:srgbClr val="000000"/>
                        </a:solidFill>
                        <a:effectLst/>
                        <a:latin typeface="Franklin Gothic Book" panose="020B0503020102020204" pitchFamily="34" charset="0"/>
                      </a:endParaRPr>
                    </a:p>
                  </a:txBody>
                  <a:tcPr marL="9525" marR="9525" marT="9525" marB="0" anchor="ctr"/>
                </a:tc>
                <a:tc>
                  <a:txBody>
                    <a:bodyPr/>
                    <a:lstStyle/>
                    <a:p>
                      <a:r>
                        <a:rPr lang="en-US" sz="1200" dirty="0" smtClean="0">
                          <a:latin typeface="Franklin Gothic Book" panose="020B0503020102020204" pitchFamily="34" charset="0"/>
                        </a:rPr>
                        <a:t>Completing</a:t>
                      </a:r>
                      <a:r>
                        <a:rPr lang="en-US" sz="1200" baseline="0" dirty="0" smtClean="0">
                          <a:latin typeface="Franklin Gothic Book" panose="020B0503020102020204" pitchFamily="34" charset="0"/>
                        </a:rPr>
                        <a:t> dual B.S. degrees, while also completing an M.S. in Mechanical Engineering</a:t>
                      </a:r>
                      <a:endParaRPr lang="en-US" sz="1200" dirty="0">
                        <a:latin typeface="Franklin Gothic Book" panose="020B0503020102020204" pitchFamily="34" charset="0"/>
                      </a:endParaRPr>
                    </a:p>
                  </a:txBody>
                  <a:tcPr marL="9525" marR="9525" marT="9525" marB="0" anchor="ctr"/>
                </a:tc>
                <a:extLst>
                  <a:ext uri="{0D108BD9-81ED-4DB2-BD59-A6C34878D82A}">
                    <a16:rowId xmlns:a16="http://schemas.microsoft.com/office/drawing/2014/main" val="594348479"/>
                  </a:ext>
                </a:extLst>
              </a:tr>
              <a:tr h="510818">
                <a:tc>
                  <a:txBody>
                    <a:bodyPr/>
                    <a:lstStyle/>
                    <a:p>
                      <a:pPr algn="l" fontAlgn="b"/>
                      <a:r>
                        <a:rPr lang="en-US" sz="1600" u="none" strike="noStrike" dirty="0">
                          <a:effectLst/>
                          <a:latin typeface="Franklin Gothic Book" panose="020B0503020102020204" pitchFamily="34" charset="0"/>
                        </a:rPr>
                        <a:t>Kelsey Frazier</a:t>
                      </a:r>
                      <a:endParaRPr lang="en-US" sz="1600" b="0" i="0" u="none" strike="noStrike" dirty="0">
                        <a:solidFill>
                          <a:srgbClr val="000000"/>
                        </a:solidFill>
                        <a:effectLst/>
                        <a:latin typeface="Franklin Gothic Book" panose="020B0503020102020204" pitchFamily="34" charset="0"/>
                      </a:endParaRPr>
                    </a:p>
                  </a:txBody>
                  <a:tcPr marL="9525" marR="9525" marT="9525" marB="0" anchor="ctr"/>
                </a:tc>
                <a:tc>
                  <a:txBody>
                    <a:bodyPr/>
                    <a:lstStyle/>
                    <a:p>
                      <a:pPr algn="ctr" fontAlgn="b"/>
                      <a:r>
                        <a:rPr lang="en-US" sz="1600" u="none" strike="noStrike" dirty="0">
                          <a:effectLst/>
                          <a:latin typeface="Franklin Gothic Book" panose="020B0503020102020204" pitchFamily="34" charset="0"/>
                        </a:rPr>
                        <a:t>UAA</a:t>
                      </a:r>
                      <a:endParaRPr lang="en-US" sz="1600" b="0" i="0" u="none" strike="noStrike" dirty="0">
                        <a:solidFill>
                          <a:srgbClr val="000000"/>
                        </a:solidFill>
                        <a:effectLst/>
                        <a:latin typeface="Franklin Gothic Book" panose="020B0503020102020204" pitchFamily="34" charset="0"/>
                      </a:endParaRPr>
                    </a:p>
                  </a:txBody>
                  <a:tcPr marL="9525" marR="9525" marT="9525" marB="0" anchor="ctr"/>
                </a:tc>
                <a:tc>
                  <a:txBody>
                    <a:bodyPr/>
                    <a:lstStyle/>
                    <a:p>
                      <a:pPr algn="l" fontAlgn="b"/>
                      <a:r>
                        <a:rPr lang="en-US" sz="1600" u="none" strike="noStrike" dirty="0">
                          <a:effectLst/>
                          <a:latin typeface="Franklin Gothic Book" panose="020B0503020102020204" pitchFamily="34" charset="0"/>
                        </a:rPr>
                        <a:t>B.S. and M.S. in Mechanical Engineering</a:t>
                      </a:r>
                      <a:endParaRPr lang="en-US" sz="1600" b="0" i="0" u="none" strike="noStrike" dirty="0">
                        <a:solidFill>
                          <a:srgbClr val="000000"/>
                        </a:solidFill>
                        <a:effectLst/>
                        <a:latin typeface="Franklin Gothic Book" panose="020B0503020102020204" pitchFamily="34" charset="0"/>
                      </a:endParaRPr>
                    </a:p>
                  </a:txBody>
                  <a:tcPr marL="9525" marR="9525" marT="9525" marB="0" anchor="ctr"/>
                </a:tc>
                <a:tc>
                  <a:txBody>
                    <a:bodyPr/>
                    <a:lstStyle/>
                    <a:p>
                      <a:r>
                        <a:rPr lang="en-US" sz="1200" dirty="0" smtClean="0">
                          <a:latin typeface="Franklin Gothic Book" panose="020B0503020102020204" pitchFamily="34" charset="0"/>
                        </a:rPr>
                        <a:t>ADAC Research</a:t>
                      </a:r>
                      <a:r>
                        <a:rPr lang="en-US" sz="1200" baseline="0" dirty="0" smtClean="0">
                          <a:latin typeface="Franklin Gothic Book" panose="020B0503020102020204" pitchFamily="34" charset="0"/>
                        </a:rPr>
                        <a:t> Associate on the ARCTICE Project; to pursue a PhD in Engineering at UAF/UAA</a:t>
                      </a:r>
                      <a:endParaRPr lang="en-US" sz="1200" dirty="0">
                        <a:solidFill>
                          <a:srgbClr val="FFFF00"/>
                        </a:solidFill>
                        <a:latin typeface="Franklin Gothic Book" panose="020B0503020102020204" pitchFamily="34" charset="0"/>
                      </a:endParaRPr>
                    </a:p>
                  </a:txBody>
                  <a:tcPr marL="9525" marR="9525" marT="9525" marB="0" anchor="ctr"/>
                </a:tc>
                <a:extLst>
                  <a:ext uri="{0D108BD9-81ED-4DB2-BD59-A6C34878D82A}">
                    <a16:rowId xmlns:a16="http://schemas.microsoft.com/office/drawing/2014/main" val="4154443367"/>
                  </a:ext>
                </a:extLst>
              </a:tr>
              <a:tr h="440094">
                <a:tc>
                  <a:txBody>
                    <a:bodyPr/>
                    <a:lstStyle/>
                    <a:p>
                      <a:pPr algn="l" fontAlgn="b"/>
                      <a:r>
                        <a:rPr lang="en-US" sz="1600" u="none" strike="noStrike">
                          <a:effectLst/>
                          <a:latin typeface="Franklin Gothic Book" panose="020B0503020102020204" pitchFamily="34" charset="0"/>
                        </a:rPr>
                        <a:t>Daniel Cruz</a:t>
                      </a:r>
                      <a:endParaRPr lang="en-US" sz="1600" b="0" i="0" u="none" strike="noStrike">
                        <a:solidFill>
                          <a:srgbClr val="000000"/>
                        </a:solidFill>
                        <a:effectLst/>
                        <a:latin typeface="Franklin Gothic Book" panose="020B0503020102020204" pitchFamily="34" charset="0"/>
                      </a:endParaRPr>
                    </a:p>
                  </a:txBody>
                  <a:tcPr marL="9525" marR="9525" marT="9525" marB="0" anchor="ctr"/>
                </a:tc>
                <a:tc>
                  <a:txBody>
                    <a:bodyPr/>
                    <a:lstStyle/>
                    <a:p>
                      <a:pPr algn="ctr" fontAlgn="b"/>
                      <a:r>
                        <a:rPr lang="en-US" sz="1600" u="none" strike="noStrike" dirty="0">
                          <a:effectLst/>
                          <a:latin typeface="Franklin Gothic Book" panose="020B0503020102020204" pitchFamily="34" charset="0"/>
                        </a:rPr>
                        <a:t>UTEP</a:t>
                      </a:r>
                      <a:endParaRPr lang="en-US" sz="1600" b="0" i="0" u="none" strike="noStrike" dirty="0">
                        <a:solidFill>
                          <a:srgbClr val="000000"/>
                        </a:solidFill>
                        <a:effectLst/>
                        <a:latin typeface="Franklin Gothic Book" panose="020B0503020102020204" pitchFamily="34" charset="0"/>
                      </a:endParaRPr>
                    </a:p>
                  </a:txBody>
                  <a:tcPr marL="9525" marR="9525" marT="9525" marB="0" anchor="ctr"/>
                </a:tc>
                <a:tc>
                  <a:txBody>
                    <a:bodyPr/>
                    <a:lstStyle/>
                    <a:p>
                      <a:pPr algn="l" fontAlgn="b"/>
                      <a:r>
                        <a:rPr lang="en-US" sz="1600" u="none" strike="noStrike" dirty="0">
                          <a:effectLst/>
                          <a:latin typeface="Franklin Gothic Book" panose="020B0503020102020204" pitchFamily="34" charset="0"/>
                        </a:rPr>
                        <a:t>B.S. in Mechanical Engineering</a:t>
                      </a:r>
                      <a:endParaRPr lang="en-US" sz="1600" b="0" i="0" u="none" strike="noStrike" dirty="0">
                        <a:solidFill>
                          <a:srgbClr val="000000"/>
                        </a:solidFill>
                        <a:effectLst/>
                        <a:latin typeface="Franklin Gothic Book" panose="020B0503020102020204" pitchFamily="34" charset="0"/>
                      </a:endParaRPr>
                    </a:p>
                  </a:txBody>
                  <a:tcPr marL="9525" marR="9525" marT="9525" marB="0" anchor="ctr"/>
                </a:tc>
                <a:tc>
                  <a:txBody>
                    <a:bodyPr/>
                    <a:lstStyle/>
                    <a:p>
                      <a:r>
                        <a:rPr lang="en-US" sz="1200" dirty="0" smtClean="0">
                          <a:latin typeface="Franklin Gothic Book" panose="020B0503020102020204" pitchFamily="34" charset="0"/>
                        </a:rPr>
                        <a:t>M.S. Student</a:t>
                      </a:r>
                      <a:r>
                        <a:rPr lang="en-US" sz="1200" baseline="0" dirty="0" smtClean="0">
                          <a:latin typeface="Franklin Gothic Book" panose="020B0503020102020204" pitchFamily="34" charset="0"/>
                        </a:rPr>
                        <a:t> at UTEP in Computer Science</a:t>
                      </a:r>
                      <a:endParaRPr lang="en-US" sz="1200" dirty="0">
                        <a:latin typeface="Franklin Gothic Book" panose="020B0503020102020204" pitchFamily="34" charset="0"/>
                      </a:endParaRPr>
                    </a:p>
                  </a:txBody>
                  <a:tcPr marL="9525" marR="9525" marT="9525" marB="0" anchor="ctr"/>
                </a:tc>
                <a:extLst>
                  <a:ext uri="{0D108BD9-81ED-4DB2-BD59-A6C34878D82A}">
                    <a16:rowId xmlns:a16="http://schemas.microsoft.com/office/drawing/2014/main" val="278295513"/>
                  </a:ext>
                </a:extLst>
              </a:tr>
              <a:tr h="260302">
                <a:tc gridSpan="4">
                  <a:txBody>
                    <a:bodyPr/>
                    <a:lstStyle/>
                    <a:p>
                      <a:pPr algn="ctr" fontAlgn="b"/>
                      <a:r>
                        <a:rPr lang="en-US" sz="1600" b="1" u="none" strike="noStrike" dirty="0">
                          <a:solidFill>
                            <a:schemeClr val="bg1"/>
                          </a:solidFill>
                          <a:effectLst/>
                          <a:latin typeface="Franklin Gothic Book" panose="020B0503020102020204" pitchFamily="34" charset="0"/>
                        </a:rPr>
                        <a:t>Spring 2020</a:t>
                      </a:r>
                      <a:endParaRPr lang="en-US" sz="1600" b="1" i="0" u="none" strike="noStrike" dirty="0">
                        <a:solidFill>
                          <a:schemeClr val="bg1"/>
                        </a:solidFill>
                        <a:effectLst/>
                        <a:latin typeface="Franklin Gothic Book" panose="020B0503020102020204" pitchFamily="34" charset="0"/>
                      </a:endParaRPr>
                    </a:p>
                  </a:txBody>
                  <a:tcPr marL="9525" marR="9525" marT="9525" marB="0" anchor="ctr">
                    <a:solidFill>
                      <a:schemeClr val="tx1"/>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112884541"/>
                  </a:ext>
                </a:extLst>
              </a:tr>
              <a:tr h="440094">
                <a:tc>
                  <a:txBody>
                    <a:bodyPr/>
                    <a:lstStyle/>
                    <a:p>
                      <a:pPr algn="l" fontAlgn="b"/>
                      <a:r>
                        <a:rPr lang="en-US" sz="1600" u="none" strike="noStrike" dirty="0">
                          <a:effectLst/>
                          <a:latin typeface="Franklin Gothic Book" panose="020B0503020102020204" pitchFamily="34" charset="0"/>
                        </a:rPr>
                        <a:t>Kristopher Carroll</a:t>
                      </a:r>
                      <a:endParaRPr lang="en-US" sz="1600" b="0" i="0" u="none" strike="noStrike" dirty="0">
                        <a:solidFill>
                          <a:srgbClr val="000000"/>
                        </a:solidFill>
                        <a:effectLst/>
                        <a:latin typeface="Franklin Gothic Book" panose="020B0503020102020204" pitchFamily="34" charset="0"/>
                      </a:endParaRPr>
                    </a:p>
                  </a:txBody>
                  <a:tcPr marL="9525" marR="9525" marT="9525" marB="0" anchor="ctr"/>
                </a:tc>
                <a:tc>
                  <a:txBody>
                    <a:bodyPr/>
                    <a:lstStyle/>
                    <a:p>
                      <a:pPr algn="ctr" fontAlgn="b"/>
                      <a:r>
                        <a:rPr lang="en-US" sz="1600" u="none" strike="noStrike" dirty="0">
                          <a:effectLst/>
                          <a:latin typeface="Franklin Gothic Book" panose="020B0503020102020204" pitchFamily="34" charset="0"/>
                        </a:rPr>
                        <a:t>UAA</a:t>
                      </a:r>
                      <a:endParaRPr lang="en-US" sz="1600" b="0" i="0" u="none" strike="noStrike" dirty="0">
                        <a:solidFill>
                          <a:srgbClr val="000000"/>
                        </a:solidFill>
                        <a:effectLst/>
                        <a:latin typeface="Franklin Gothic Book" panose="020B0503020102020204" pitchFamily="34" charset="0"/>
                      </a:endParaRPr>
                    </a:p>
                  </a:txBody>
                  <a:tcPr marL="9525" marR="9525" marT="9525" marB="0" anchor="ctr"/>
                </a:tc>
                <a:tc>
                  <a:txBody>
                    <a:bodyPr/>
                    <a:lstStyle/>
                    <a:p>
                      <a:pPr algn="l" fontAlgn="b"/>
                      <a:r>
                        <a:rPr lang="en-US" sz="1600" u="none" strike="noStrike" dirty="0">
                          <a:effectLst/>
                          <a:latin typeface="Franklin Gothic Book" panose="020B0503020102020204" pitchFamily="34" charset="0"/>
                        </a:rPr>
                        <a:t>B.S. in Computer Science</a:t>
                      </a:r>
                      <a:endParaRPr lang="en-US" sz="1600" b="0" i="0" u="none" strike="noStrike" dirty="0">
                        <a:solidFill>
                          <a:srgbClr val="000000"/>
                        </a:solidFill>
                        <a:effectLst/>
                        <a:latin typeface="Franklin Gothic Book" panose="020B0503020102020204" pitchFamily="34" charset="0"/>
                      </a:endParaRPr>
                    </a:p>
                  </a:txBody>
                  <a:tcPr marL="9525" marR="9525" marT="9525" marB="0" anchor="ctr"/>
                </a:tc>
                <a:tc>
                  <a:txBody>
                    <a:bodyPr/>
                    <a:lstStyle/>
                    <a:p>
                      <a:pPr algn="l"/>
                      <a:r>
                        <a:rPr lang="en-US" sz="1200" dirty="0" smtClean="0">
                          <a:latin typeface="Franklin Gothic Book" panose="020B0503020102020204" pitchFamily="34" charset="0"/>
                        </a:rPr>
                        <a:t>Full Scholarship Research</a:t>
                      </a:r>
                      <a:r>
                        <a:rPr lang="en-US" sz="1200" baseline="0" dirty="0" smtClean="0">
                          <a:latin typeface="Franklin Gothic Book" panose="020B0503020102020204" pitchFamily="34" charset="0"/>
                        </a:rPr>
                        <a:t> Assistantship at UAA for an M.S. in Geospatial Data Science to begin Fall 2020</a:t>
                      </a:r>
                      <a:endParaRPr lang="en-US" sz="1200" dirty="0">
                        <a:latin typeface="Franklin Gothic Book" panose="020B0503020102020204" pitchFamily="34" charset="0"/>
                      </a:endParaRPr>
                    </a:p>
                  </a:txBody>
                  <a:tcPr marL="9525" marR="9525" marT="9525" marB="0" anchor="ctr"/>
                </a:tc>
                <a:extLst>
                  <a:ext uri="{0D108BD9-81ED-4DB2-BD59-A6C34878D82A}">
                    <a16:rowId xmlns:a16="http://schemas.microsoft.com/office/drawing/2014/main" val="2879779929"/>
                  </a:ext>
                </a:extLst>
              </a:tr>
            </a:tbl>
          </a:graphicData>
        </a:graphic>
      </p:graphicFrame>
      <p:sp>
        <p:nvSpPr>
          <p:cNvPr id="12" name="Rectangle 11"/>
          <p:cNvSpPr/>
          <p:nvPr/>
        </p:nvSpPr>
        <p:spPr>
          <a:xfrm>
            <a:off x="629564" y="0"/>
            <a:ext cx="4654929" cy="338554"/>
          </a:xfrm>
          <a:prstGeom prst="rect">
            <a:avLst/>
          </a:prstGeom>
        </p:spPr>
        <p:txBody>
          <a:bodyPr wrap="none">
            <a:spAutoFit/>
          </a:bodyPr>
          <a:lstStyle/>
          <a:p>
            <a:r>
              <a:rPr lang="en-US" sz="1600" dirty="0">
                <a:solidFill>
                  <a:srgbClr val="00B0F0"/>
                </a:solidFill>
                <a:latin typeface="Franklin Gothic Book" panose="020B0503020102020204" pitchFamily="34" charset="0"/>
              </a:rPr>
              <a:t>ADAC Program Year </a:t>
            </a:r>
            <a:r>
              <a:rPr lang="en-US" sz="1600" dirty="0" smtClean="0">
                <a:solidFill>
                  <a:srgbClr val="00B0F0"/>
                </a:solidFill>
                <a:latin typeface="Franklin Gothic Book" panose="020B0503020102020204" pitchFamily="34" charset="0"/>
              </a:rPr>
              <a:t>6 </a:t>
            </a:r>
            <a:r>
              <a:rPr lang="en-US" sz="1600" dirty="0">
                <a:solidFill>
                  <a:srgbClr val="00B0F0"/>
                </a:solidFill>
                <a:latin typeface="Franklin Gothic Book" panose="020B0503020102020204" pitchFamily="34" charset="0"/>
              </a:rPr>
              <a:t>Annual Meeting </a:t>
            </a:r>
            <a:r>
              <a:rPr lang="en-US" sz="1600" dirty="0" smtClean="0">
                <a:solidFill>
                  <a:srgbClr val="00B0F0"/>
                </a:solidFill>
                <a:latin typeface="Franklin Gothic Book" panose="020B0503020102020204" pitchFamily="34" charset="0"/>
              </a:rPr>
              <a:t>14 May 2020</a:t>
            </a:r>
            <a:endParaRPr lang="en-US" sz="1600" dirty="0">
              <a:solidFill>
                <a:srgbClr val="00B0F0"/>
              </a:solidFill>
              <a:latin typeface="Franklin Gothic Book" panose="020B0503020102020204" pitchFamily="34" charset="0"/>
            </a:endParaRPr>
          </a:p>
        </p:txBody>
      </p:sp>
    </p:spTree>
    <p:extLst>
      <p:ext uri="{BB962C8B-B14F-4D97-AF65-F5344CB8AC3E}">
        <p14:creationId xmlns:p14="http://schemas.microsoft.com/office/powerpoint/2010/main" val="341152675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9185" y="81814"/>
            <a:ext cx="9307286" cy="947739"/>
          </a:xfrm>
        </p:spPr>
        <p:txBody>
          <a:bodyPr>
            <a:normAutofit/>
          </a:bodyPr>
          <a:lstStyle/>
          <a:p>
            <a:r>
              <a:rPr lang="en-US" sz="3200" dirty="0" smtClean="0"/>
              <a:t>In Summary…</a:t>
            </a:r>
            <a:endParaRPr lang="en-US" dirty="0"/>
          </a:p>
        </p:txBody>
      </p:sp>
      <p:sp>
        <p:nvSpPr>
          <p:cNvPr id="3" name="Text Placeholder 2"/>
          <p:cNvSpPr>
            <a:spLocks noGrp="1"/>
          </p:cNvSpPr>
          <p:nvPr>
            <p:ph type="body" sz="quarter" idx="11"/>
          </p:nvPr>
        </p:nvSpPr>
        <p:spPr>
          <a:xfrm>
            <a:off x="192505" y="1126156"/>
            <a:ext cx="5245770" cy="4107695"/>
          </a:xfrm>
        </p:spPr>
        <p:txBody>
          <a:bodyPr>
            <a:normAutofit/>
          </a:bodyPr>
          <a:lstStyle/>
          <a:p>
            <a:pPr marL="285750" indent="-285750">
              <a:buFont typeface="Arial" panose="020B0604020202020204" pitchFamily="34" charset="0"/>
              <a:buChar char="•"/>
            </a:pPr>
            <a:r>
              <a:rPr lang="en-US" sz="2000" dirty="0" smtClean="0"/>
              <a:t>In </a:t>
            </a:r>
            <a:r>
              <a:rPr lang="en-US" sz="2000" dirty="0" smtClean="0"/>
              <a:t>Program </a:t>
            </a:r>
            <a:r>
              <a:rPr lang="en-US" sz="2000" dirty="0" smtClean="0"/>
              <a:t>Year 6 so far, </a:t>
            </a:r>
            <a:r>
              <a:rPr lang="en-US" sz="2000" dirty="0" smtClean="0"/>
              <a:t>8</a:t>
            </a:r>
            <a:r>
              <a:rPr lang="en-US" sz="2000" dirty="0" smtClean="0"/>
              <a:t> </a:t>
            </a:r>
            <a:r>
              <a:rPr lang="en-US" sz="2000" dirty="0" smtClean="0"/>
              <a:t>students have graduated from </a:t>
            </a:r>
            <a:r>
              <a:rPr lang="en-US" sz="2000" dirty="0" smtClean="0"/>
              <a:t>ADAC’s Education Program.</a:t>
            </a:r>
          </a:p>
          <a:p>
            <a:pPr marL="285750" indent="-285750">
              <a:buFont typeface="Arial" panose="020B0604020202020204" pitchFamily="34" charset="0"/>
              <a:buChar char="•"/>
            </a:pPr>
            <a:endParaRPr lang="en-US" sz="2000" dirty="0" smtClean="0"/>
          </a:p>
          <a:p>
            <a:pPr marL="285750" indent="-285750">
              <a:buFont typeface="Arial" panose="020B0604020202020204" pitchFamily="34" charset="0"/>
              <a:buChar char="•"/>
            </a:pPr>
            <a:r>
              <a:rPr lang="en-US" sz="2000" dirty="0" smtClean="0"/>
              <a:t>ADAC has had 3 MSI ADAC Fellows throughout Program Year 6.</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smtClean="0"/>
              <a:t>Career </a:t>
            </a:r>
            <a:r>
              <a:rPr lang="en-US" sz="2000" dirty="0"/>
              <a:t>options and interest have been looked at on individual </a:t>
            </a:r>
            <a:r>
              <a:rPr lang="en-US" sz="2000" dirty="0" smtClean="0"/>
              <a:t>basis, </a:t>
            </a:r>
            <a:r>
              <a:rPr lang="en-US" sz="2000" dirty="0"/>
              <a:t>and mentoring by ADAC staff has been tailored to assist graduates to transition to </a:t>
            </a:r>
            <a:r>
              <a:rPr lang="en-US" sz="2000" dirty="0" smtClean="0"/>
              <a:t>Homeland Security Enterprise related </a:t>
            </a:r>
            <a:r>
              <a:rPr lang="en-US" sz="2000" dirty="0"/>
              <a:t>employment</a:t>
            </a:r>
            <a:r>
              <a:rPr lang="en-US" dirty="0"/>
              <a:t>.</a:t>
            </a:r>
          </a:p>
          <a:p>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38275" y="1534541"/>
            <a:ext cx="6346255" cy="4230837"/>
          </a:xfrm>
          <a:prstGeom prst="rect">
            <a:avLst/>
          </a:prstGeom>
          <a:ln>
            <a:noFill/>
          </a:ln>
          <a:effectLst>
            <a:softEdge rad="112500"/>
          </a:effectLst>
        </p:spPr>
      </p:pic>
      <p:sp>
        <p:nvSpPr>
          <p:cNvPr id="5" name="Rectangle 4"/>
          <p:cNvSpPr/>
          <p:nvPr/>
        </p:nvSpPr>
        <p:spPr>
          <a:xfrm>
            <a:off x="629564" y="0"/>
            <a:ext cx="4654929" cy="338554"/>
          </a:xfrm>
          <a:prstGeom prst="rect">
            <a:avLst/>
          </a:prstGeom>
        </p:spPr>
        <p:txBody>
          <a:bodyPr wrap="none">
            <a:spAutoFit/>
          </a:bodyPr>
          <a:lstStyle/>
          <a:p>
            <a:r>
              <a:rPr lang="en-US" sz="1600" dirty="0">
                <a:solidFill>
                  <a:srgbClr val="00B0F0"/>
                </a:solidFill>
                <a:latin typeface="Franklin Gothic Book" panose="020B0503020102020204" pitchFamily="34" charset="0"/>
              </a:rPr>
              <a:t>ADAC Program Year </a:t>
            </a:r>
            <a:r>
              <a:rPr lang="en-US" sz="1600" dirty="0" smtClean="0">
                <a:solidFill>
                  <a:srgbClr val="00B0F0"/>
                </a:solidFill>
                <a:latin typeface="Franklin Gothic Book" panose="020B0503020102020204" pitchFamily="34" charset="0"/>
              </a:rPr>
              <a:t>6 </a:t>
            </a:r>
            <a:r>
              <a:rPr lang="en-US" sz="1600" dirty="0">
                <a:solidFill>
                  <a:srgbClr val="00B0F0"/>
                </a:solidFill>
                <a:latin typeface="Franklin Gothic Book" panose="020B0503020102020204" pitchFamily="34" charset="0"/>
              </a:rPr>
              <a:t>Annual Meeting </a:t>
            </a:r>
            <a:r>
              <a:rPr lang="en-US" sz="1600" dirty="0" smtClean="0">
                <a:solidFill>
                  <a:srgbClr val="00B0F0"/>
                </a:solidFill>
                <a:latin typeface="Franklin Gothic Book" panose="020B0503020102020204" pitchFamily="34" charset="0"/>
              </a:rPr>
              <a:t>14 May 2020</a:t>
            </a:r>
            <a:endParaRPr lang="en-US" sz="1600" dirty="0">
              <a:solidFill>
                <a:srgbClr val="00B0F0"/>
              </a:solidFill>
              <a:latin typeface="Franklin Gothic Book" panose="020B0503020102020204" pitchFamily="34" charset="0"/>
            </a:endParaRPr>
          </a:p>
        </p:txBody>
      </p:sp>
    </p:spTree>
    <p:extLst>
      <p:ext uri="{BB962C8B-B14F-4D97-AF65-F5344CB8AC3E}">
        <p14:creationId xmlns:p14="http://schemas.microsoft.com/office/powerpoint/2010/main" val="150248749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10">
      <a:dk1>
        <a:srgbClr val="E4E8EE"/>
      </a:dk1>
      <a:lt1>
        <a:srgbClr val="222A37"/>
      </a:lt1>
      <a:dk2>
        <a:srgbClr val="E4E8EE"/>
      </a:dk2>
      <a:lt2>
        <a:srgbClr val="222A37"/>
      </a:lt2>
      <a:accent1>
        <a:srgbClr val="2D82A4"/>
      </a:accent1>
      <a:accent2>
        <a:srgbClr val="77C3CB"/>
      </a:accent2>
      <a:accent3>
        <a:srgbClr val="5EB298"/>
      </a:accent3>
      <a:accent4>
        <a:srgbClr val="68787A"/>
      </a:accent4>
      <a:accent5>
        <a:srgbClr val="84ACB6"/>
      </a:accent5>
      <a:accent6>
        <a:srgbClr val="2683C6"/>
      </a:accent6>
      <a:hlink>
        <a:srgbClr val="A9DB66"/>
      </a:hlink>
      <a:folHlink>
        <a:srgbClr val="50771B"/>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18582</TotalTime>
  <Words>2154</Words>
  <Application>Microsoft Office PowerPoint</Application>
  <PresentationFormat>Widescreen</PresentationFormat>
  <Paragraphs>269</Paragraphs>
  <Slides>20</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20</vt:i4>
      </vt:variant>
    </vt:vector>
  </HeadingPairs>
  <TitlesOfParts>
    <vt:vector size="28" baseType="lpstr">
      <vt:lpstr>Arial</vt:lpstr>
      <vt:lpstr>Calibri</vt:lpstr>
      <vt:lpstr>Courier New</vt:lpstr>
      <vt:lpstr>Franklin Gothic Book</vt:lpstr>
      <vt:lpstr>Franklin Gothic Medium Cond</vt:lpstr>
      <vt:lpstr>Source Sans Pro</vt:lpstr>
      <vt:lpstr>Times New Roman</vt:lpstr>
      <vt:lpstr>Office Theme</vt:lpstr>
      <vt:lpstr> ADAC Year 6 Annual Meeting ...Via Conference Call, 14 May 2020 ADAC Project Briefing ADAC’s Education Programs</vt:lpstr>
      <vt:lpstr>Integration Education Overview </vt:lpstr>
      <vt:lpstr>ADAC Education Program: Structure</vt:lpstr>
      <vt:lpstr>Workforce Development (WFD) Fellowship Program</vt:lpstr>
      <vt:lpstr>Integrated Minority Summer Internship (MSI)/Arctic Summer Internship Project (ASIP)</vt:lpstr>
      <vt:lpstr>ADAC Education Program: Eligibility, Commitment, &amp; Support</vt:lpstr>
      <vt:lpstr>Current Status: ADAC’s Workforce Development (WFD) Fellowship Program</vt:lpstr>
      <vt:lpstr>Program Year 6 WFD Fellowship Milestones &amp; Metrics</vt:lpstr>
      <vt:lpstr>ADAC Project Engagement: Work Plans</vt:lpstr>
      <vt:lpstr>ADAC Fellows ePortfolios</vt:lpstr>
      <vt:lpstr>Current Active ADAC Fellows - Program Year 6 </vt:lpstr>
      <vt:lpstr>Outreach, Exchange, &amp; Activities</vt:lpstr>
      <vt:lpstr>Current Student Research Engagement in ADAC Projects</vt:lpstr>
      <vt:lpstr>Upcoming Ten -Week Summer Internships</vt:lpstr>
      <vt:lpstr>Current Status: Summer 2020 Integrated Minority Summer Internship and Arctic Summer Internship Program</vt:lpstr>
      <vt:lpstr>Program Year 6 – Summer 2020 Integrated MSI &amp; ASIP</vt:lpstr>
      <vt:lpstr>MSI/ASIP Virtual Program 2020: Overview</vt:lpstr>
      <vt:lpstr>MSI/ASIP Virtual Program 2020: Components &amp; Structure </vt:lpstr>
      <vt:lpstr>Graduated ADAC Fellows and Interns in Program Year 6</vt:lpstr>
      <vt:lpstr>In Summary…</vt:lpstr>
    </vt:vector>
  </TitlesOfParts>
  <Company>Univeristy of Alaska Anchorage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Jeffrey A Kee</dc:creator>
  <cp:lastModifiedBy>Elizabeth Matthews</cp:lastModifiedBy>
  <cp:revision>460</cp:revision>
  <cp:lastPrinted>2019-10-01T00:03:37Z</cp:lastPrinted>
  <dcterms:created xsi:type="dcterms:W3CDTF">2018-01-03T22:04:18Z</dcterms:created>
  <dcterms:modified xsi:type="dcterms:W3CDTF">2020-05-07T21:01:50Z</dcterms:modified>
</cp:coreProperties>
</file>